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7" r:id="rId5"/>
  </p:sldIdLst>
  <p:sldSz cx="30275213" cy="428117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5">
          <p15:clr>
            <a:srgbClr val="A4A3A4"/>
          </p15:clr>
        </p15:guide>
        <p15:guide id="3" orient="horz" pos="2099" userDrawn="1">
          <p15:clr>
            <a:srgbClr val="A4A3A4"/>
          </p15:clr>
        </p15:guide>
        <p15:guide id="4" pos="1008" userDrawn="1">
          <p15:clr>
            <a:srgbClr val="A4A3A4"/>
          </p15:clr>
        </p15:guide>
        <p15:guide id="5" pos="181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4"/>
    <a:srgbClr val="FF5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19C2D-70CF-499C-A816-8E6F3958422F}" v="33" dt="2021-06-25T14:40:39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9" d="100"/>
          <a:sy n="19" d="100"/>
        </p:scale>
        <p:origin x="3664" y="352"/>
      </p:cViewPr>
      <p:guideLst>
        <p:guide orient="horz" pos="13483"/>
        <p:guide pos="9535"/>
        <p:guide orient="horz" pos="2099"/>
        <p:guide pos="1008"/>
        <p:guide pos="18108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 Male" userId="74340976-9fc5-4861-811c-0ad7b8521432" providerId="ADAL" clId="{CF019C2D-70CF-499C-A816-8E6F3958422F}"/>
    <pc:docChg chg="undo custSel modSld">
      <pc:chgData name="Lou Male" userId="74340976-9fc5-4861-811c-0ad7b8521432" providerId="ADAL" clId="{CF019C2D-70CF-499C-A816-8E6F3958422F}" dt="2021-06-25T14:48:06.439" v="544" actId="1076"/>
      <pc:docMkLst>
        <pc:docMk/>
      </pc:docMkLst>
      <pc:sldChg chg="addSp delSp modSp mod">
        <pc:chgData name="Lou Male" userId="74340976-9fc5-4861-811c-0ad7b8521432" providerId="ADAL" clId="{CF019C2D-70CF-499C-A816-8E6F3958422F}" dt="2021-06-25T14:48:06.439" v="544" actId="1076"/>
        <pc:sldMkLst>
          <pc:docMk/>
          <pc:sldMk cId="276824481" sldId="257"/>
        </pc:sldMkLst>
        <pc:spChg chg="mod">
          <ac:chgData name="Lou Male" userId="74340976-9fc5-4861-811c-0ad7b8521432" providerId="ADAL" clId="{CF019C2D-70CF-499C-A816-8E6F3958422F}" dt="2021-06-25T14:31:06.914" v="66" actId="20577"/>
          <ac:spMkLst>
            <pc:docMk/>
            <pc:sldMk cId="276824481" sldId="257"/>
            <ac:spMk id="2" creationId="{EAB9BDD7-6238-4125-9CEE-333A940CD353}"/>
          </ac:spMkLst>
        </pc:spChg>
        <pc:spChg chg="mod">
          <ac:chgData name="Lou Male" userId="74340976-9fc5-4861-811c-0ad7b8521432" providerId="ADAL" clId="{CF019C2D-70CF-499C-A816-8E6F3958422F}" dt="2021-06-25T14:30:39.294" v="22" actId="1076"/>
          <ac:spMkLst>
            <pc:docMk/>
            <pc:sldMk cId="276824481" sldId="257"/>
            <ac:spMk id="8" creationId="{D902FE3F-FF82-4DD4-885C-AB180602F2C5}"/>
          </ac:spMkLst>
        </pc:spChg>
        <pc:spChg chg="mod">
          <ac:chgData name="Lou Male" userId="74340976-9fc5-4861-811c-0ad7b8521432" providerId="ADAL" clId="{CF019C2D-70CF-499C-A816-8E6F3958422F}" dt="2021-06-25T14:33:19.449" v="215"/>
          <ac:spMkLst>
            <pc:docMk/>
            <pc:sldMk cId="276824481" sldId="257"/>
            <ac:spMk id="9" creationId="{2EF659E8-B5B7-49FF-82C6-7EB538003744}"/>
          </ac:spMkLst>
        </pc:spChg>
        <pc:spChg chg="mod">
          <ac:chgData name="Lou Male" userId="74340976-9fc5-4861-811c-0ad7b8521432" providerId="ADAL" clId="{CF019C2D-70CF-499C-A816-8E6F3958422F}" dt="2021-06-25T14:34:26.297" v="263" actId="20577"/>
          <ac:spMkLst>
            <pc:docMk/>
            <pc:sldMk cId="276824481" sldId="257"/>
            <ac:spMk id="13" creationId="{51DCD992-A0DF-459A-A5E0-55D86D8D18B3}"/>
          </ac:spMkLst>
        </pc:spChg>
        <pc:spChg chg="del mod">
          <ac:chgData name="Lou Male" userId="74340976-9fc5-4861-811c-0ad7b8521432" providerId="ADAL" clId="{CF019C2D-70CF-499C-A816-8E6F3958422F}" dt="2021-06-25T14:34:43.332" v="285" actId="478"/>
          <ac:spMkLst>
            <pc:docMk/>
            <pc:sldMk cId="276824481" sldId="257"/>
            <ac:spMk id="17" creationId="{1CA7CF00-2C32-4FE9-B051-E6018B22A816}"/>
          </ac:spMkLst>
        </pc:spChg>
        <pc:spChg chg="mod">
          <ac:chgData name="Lou Male" userId="74340976-9fc5-4861-811c-0ad7b8521432" providerId="ADAL" clId="{CF019C2D-70CF-499C-A816-8E6F3958422F}" dt="2021-06-25T14:39:25.765" v="459" actId="6549"/>
          <ac:spMkLst>
            <pc:docMk/>
            <pc:sldMk cId="276824481" sldId="257"/>
            <ac:spMk id="21" creationId="{09419630-81A8-4477-8882-A386B498CDD9}"/>
          </ac:spMkLst>
        </pc:spChg>
        <pc:spChg chg="mod">
          <ac:chgData name="Lou Male" userId="74340976-9fc5-4861-811c-0ad7b8521432" providerId="ADAL" clId="{CF019C2D-70CF-499C-A816-8E6F3958422F}" dt="2021-06-25T14:35:03.698" v="298" actId="20577"/>
          <ac:spMkLst>
            <pc:docMk/>
            <pc:sldMk cId="276824481" sldId="257"/>
            <ac:spMk id="26" creationId="{E6204B19-7DE7-4433-8A40-B41D1AC09B56}"/>
          </ac:spMkLst>
        </pc:spChg>
        <pc:spChg chg="mod">
          <ac:chgData name="Lou Male" userId="74340976-9fc5-4861-811c-0ad7b8521432" providerId="ADAL" clId="{CF019C2D-70CF-499C-A816-8E6F3958422F}" dt="2021-06-25T14:33:33.754" v="233" actId="20577"/>
          <ac:spMkLst>
            <pc:docMk/>
            <pc:sldMk cId="276824481" sldId="257"/>
            <ac:spMk id="28" creationId="{7DF25471-20E1-4C9E-8A01-AF71D495539F}"/>
          </ac:spMkLst>
        </pc:spChg>
        <pc:spChg chg="mod">
          <ac:chgData name="Lou Male" userId="74340976-9fc5-4861-811c-0ad7b8521432" providerId="ADAL" clId="{CF019C2D-70CF-499C-A816-8E6F3958422F}" dt="2021-06-25T14:38:48.508" v="381" actId="20577"/>
          <ac:spMkLst>
            <pc:docMk/>
            <pc:sldMk cId="276824481" sldId="257"/>
            <ac:spMk id="30" creationId="{EC0DA2EE-2F21-44CA-AF39-F5EE70FCE34D}"/>
          </ac:spMkLst>
        </pc:spChg>
        <pc:spChg chg="mod">
          <ac:chgData name="Lou Male" userId="74340976-9fc5-4861-811c-0ad7b8521432" providerId="ADAL" clId="{CF019C2D-70CF-499C-A816-8E6F3958422F}" dt="2021-06-25T14:40:39.425" v="543"/>
          <ac:spMkLst>
            <pc:docMk/>
            <pc:sldMk cId="276824481" sldId="257"/>
            <ac:spMk id="31" creationId="{3C8C6805-4BF2-4D62-9070-C37EC11BD4A1}"/>
          </ac:spMkLst>
        </pc:spChg>
        <pc:spChg chg="mod">
          <ac:chgData name="Lou Male" userId="74340976-9fc5-4861-811c-0ad7b8521432" providerId="ADAL" clId="{CF019C2D-70CF-499C-A816-8E6F3958422F}" dt="2021-06-25T14:31:57.515" v="112" actId="20577"/>
          <ac:spMkLst>
            <pc:docMk/>
            <pc:sldMk cId="276824481" sldId="257"/>
            <ac:spMk id="95" creationId="{D21E282D-C2BC-45D5-9F04-9DD5C9DB900B}"/>
          </ac:spMkLst>
        </pc:spChg>
        <pc:spChg chg="mod">
          <ac:chgData name="Lou Male" userId="74340976-9fc5-4861-811c-0ad7b8521432" providerId="ADAL" clId="{CF019C2D-70CF-499C-A816-8E6F3958422F}" dt="2021-06-25T14:31:23.820" v="75" actId="20577"/>
          <ac:spMkLst>
            <pc:docMk/>
            <pc:sldMk cId="276824481" sldId="257"/>
            <ac:spMk id="98" creationId="{1FFA113B-0AA5-4537-AE12-408454DC1EE7}"/>
          </ac:spMkLst>
        </pc:spChg>
        <pc:spChg chg="del mod">
          <ac:chgData name="Lou Male" userId="74340976-9fc5-4861-811c-0ad7b8521432" providerId="ADAL" clId="{CF019C2D-70CF-499C-A816-8E6F3958422F}" dt="2021-06-25T14:32:01.005" v="113" actId="478"/>
          <ac:spMkLst>
            <pc:docMk/>
            <pc:sldMk cId="276824481" sldId="257"/>
            <ac:spMk id="100" creationId="{96F1719C-38A8-4E96-BB3A-AF4DF9EA7195}"/>
          </ac:spMkLst>
        </pc:spChg>
        <pc:spChg chg="del">
          <ac:chgData name="Lou Male" userId="74340976-9fc5-4861-811c-0ad7b8521432" providerId="ADAL" clId="{CF019C2D-70CF-499C-A816-8E6F3958422F}" dt="2021-06-25T14:32:02.384" v="114" actId="478"/>
          <ac:spMkLst>
            <pc:docMk/>
            <pc:sldMk cId="276824481" sldId="257"/>
            <ac:spMk id="101" creationId="{1AB1D163-50AF-4717-B00E-34660F1036DA}"/>
          </ac:spMkLst>
        </pc:spChg>
        <pc:spChg chg="mod">
          <ac:chgData name="Lou Male" userId="74340976-9fc5-4861-811c-0ad7b8521432" providerId="ADAL" clId="{CF019C2D-70CF-499C-A816-8E6F3958422F}" dt="2021-06-25T14:36:31.178" v="313" actId="20577"/>
          <ac:spMkLst>
            <pc:docMk/>
            <pc:sldMk cId="276824481" sldId="257"/>
            <ac:spMk id="105" creationId="{84302DBD-8A04-40E0-8393-FDF89777E92B}"/>
          </ac:spMkLst>
        </pc:spChg>
        <pc:spChg chg="del">
          <ac:chgData name="Lou Male" userId="74340976-9fc5-4861-811c-0ad7b8521432" providerId="ADAL" clId="{CF019C2D-70CF-499C-A816-8E6F3958422F}" dt="2021-06-25T14:33:59.958" v="234" actId="478"/>
          <ac:spMkLst>
            <pc:docMk/>
            <pc:sldMk cId="276824481" sldId="257"/>
            <ac:spMk id="109" creationId="{AE376A20-98A6-4AEB-AE80-668D908973BC}"/>
          </ac:spMkLst>
        </pc:spChg>
        <pc:spChg chg="mod">
          <ac:chgData name="Lou Male" userId="74340976-9fc5-4861-811c-0ad7b8521432" providerId="ADAL" clId="{CF019C2D-70CF-499C-A816-8E6F3958422F}" dt="2021-06-25T14:36:37.873" v="322" actId="20577"/>
          <ac:spMkLst>
            <pc:docMk/>
            <pc:sldMk cId="276824481" sldId="257"/>
            <ac:spMk id="112" creationId="{8C3CED5E-2290-4AAC-8958-F0D3384CA6F8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16" creationId="{10C4EF51-A5C3-4889-B431-D8F9213A3C61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17" creationId="{6CD81C30-B78F-435B-BA05-F34E5EB0E5CC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18" creationId="{8937206D-A4F8-4D8F-8F9B-03CE4E362473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20" creationId="{E1D376F9-0781-46D8-805E-7038118BA23E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27" creationId="{2C185584-9281-48CF-8E57-677D351F7162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28" creationId="{63786E11-0A4E-4A33-819E-8DC7FACCBBD6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29" creationId="{D77969AA-3DFE-4DA3-94F5-D770CAA4B767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36" creationId="{9258CD3E-AC30-44AA-9FDD-E136D35E315D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40" creationId="{D8B480C5-2C4E-4B04-ADF6-ECB86FFBCF23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42" creationId="{55D99CAE-CB80-48E8-8E67-A8FA1796DD84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43" creationId="{8D42767D-B02D-4C91-93AF-4A4CF3DF8C9B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44" creationId="{3DFA4A83-276F-444C-83F5-BE92826B11B6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46" creationId="{D6DB3CA0-A690-4668-8AD5-C2E0D7B4A029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47" creationId="{5CE28586-866D-4B2C-B0F0-B690505DE45F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48" creationId="{E5C83DDB-786F-475B-8D85-FC4A317DC5E8}"/>
          </ac:spMkLst>
        </pc:spChg>
        <pc:spChg chg="mod">
          <ac:chgData name="Lou Male" userId="74340976-9fc5-4861-811c-0ad7b8521432" providerId="ADAL" clId="{CF019C2D-70CF-499C-A816-8E6F3958422F}" dt="2021-06-25T14:37:41.862" v="324" actId="14826"/>
          <ac:spMkLst>
            <pc:docMk/>
            <pc:sldMk cId="276824481" sldId="257"/>
            <ac:spMk id="156" creationId="{E5FB897E-1EB4-4F80-9D77-2AF7B8D203A0}"/>
          </ac:spMkLst>
        </pc:spChg>
        <pc:spChg chg="mod">
          <ac:chgData name="Lou Male" userId="74340976-9fc5-4861-811c-0ad7b8521432" providerId="ADAL" clId="{CF019C2D-70CF-499C-A816-8E6F3958422F}" dt="2021-06-25T14:48:06.439" v="544" actId="1076"/>
          <ac:spMkLst>
            <pc:docMk/>
            <pc:sldMk cId="276824481" sldId="257"/>
            <ac:spMk id="158" creationId="{C0BFC786-F324-403F-BD39-772E5505A559}"/>
          </ac:spMkLst>
        </pc:spChg>
        <pc:spChg chg="mod">
          <ac:chgData name="Lou Male" userId="74340976-9fc5-4861-811c-0ad7b8521432" providerId="ADAL" clId="{CF019C2D-70CF-499C-A816-8E6F3958422F}" dt="2021-06-25T14:38:53.698" v="390" actId="20577"/>
          <ac:spMkLst>
            <pc:docMk/>
            <pc:sldMk cId="276824481" sldId="257"/>
            <ac:spMk id="161" creationId="{541C6687-0E6C-45EF-AFE7-097DB70D1774}"/>
          </ac:spMkLst>
        </pc:spChg>
        <pc:spChg chg="mod">
          <ac:chgData name="Lou Male" userId="74340976-9fc5-4861-811c-0ad7b8521432" providerId="ADAL" clId="{CF019C2D-70CF-499C-A816-8E6F3958422F}" dt="2021-06-25T14:40:18.981" v="518" actId="20577"/>
          <ac:spMkLst>
            <pc:docMk/>
            <pc:sldMk cId="276824481" sldId="257"/>
            <ac:spMk id="164" creationId="{90D0B5A1-5F2F-4193-9371-B8074995CA95}"/>
          </ac:spMkLst>
        </pc:spChg>
        <pc:spChg chg="add mod">
          <ac:chgData name="Lou Male" userId="74340976-9fc5-4861-811c-0ad7b8521432" providerId="ADAL" clId="{CF019C2D-70CF-499C-A816-8E6F3958422F}" dt="2021-06-25T14:32:07.154" v="116" actId="1076"/>
          <ac:spMkLst>
            <pc:docMk/>
            <pc:sldMk cId="276824481" sldId="257"/>
            <ac:spMk id="166" creationId="{ECEC5C1B-C316-4D32-8F1C-3A235A3E9E52}"/>
          </ac:spMkLst>
        </pc:spChg>
        <pc:spChg chg="add mod">
          <ac:chgData name="Lou Male" userId="74340976-9fc5-4861-811c-0ad7b8521432" providerId="ADAL" clId="{CF019C2D-70CF-499C-A816-8E6F3958422F}" dt="2021-06-25T14:32:12.714" v="118" actId="1076"/>
          <ac:spMkLst>
            <pc:docMk/>
            <pc:sldMk cId="276824481" sldId="257"/>
            <ac:spMk id="167" creationId="{89DA38A9-A3C8-4E9A-A2E1-31EE34BC1842}"/>
          </ac:spMkLst>
        </pc:spChg>
        <pc:spChg chg="add mod">
          <ac:chgData name="Lou Male" userId="74340976-9fc5-4861-811c-0ad7b8521432" providerId="ADAL" clId="{CF019C2D-70CF-499C-A816-8E6F3958422F}" dt="2021-06-25T14:34:07.783" v="237" actId="14100"/>
          <ac:spMkLst>
            <pc:docMk/>
            <pc:sldMk cId="276824481" sldId="257"/>
            <ac:spMk id="195" creationId="{029AAC53-EB13-4526-9408-900D7C14A0CD}"/>
          </ac:spMkLst>
        </pc:spChg>
        <pc:spChg chg="add mod">
          <ac:chgData name="Lou Male" userId="74340976-9fc5-4861-811c-0ad7b8521432" providerId="ADAL" clId="{CF019C2D-70CF-499C-A816-8E6F3958422F}" dt="2021-06-25T14:34:11.627" v="239" actId="1076"/>
          <ac:spMkLst>
            <pc:docMk/>
            <pc:sldMk cId="276824481" sldId="257"/>
            <ac:spMk id="196" creationId="{CC8B5C72-C886-436A-9767-550F209FDE78}"/>
          </ac:spMkLst>
        </pc:spChg>
        <pc:spChg chg="add mod">
          <ac:chgData name="Lou Male" userId="74340976-9fc5-4861-811c-0ad7b8521432" providerId="ADAL" clId="{CF019C2D-70CF-499C-A816-8E6F3958422F}" dt="2021-06-25T14:34:15.514" v="241" actId="1076"/>
          <ac:spMkLst>
            <pc:docMk/>
            <pc:sldMk cId="276824481" sldId="257"/>
            <ac:spMk id="199" creationId="{82CADE4D-D24A-487E-9F98-7C5FAFF35B76}"/>
          </ac:spMkLst>
        </pc:spChg>
        <pc:spChg chg="add mod">
          <ac:chgData name="Lou Male" userId="74340976-9fc5-4861-811c-0ad7b8521432" providerId="ADAL" clId="{CF019C2D-70CF-499C-A816-8E6F3958422F}" dt="2021-06-25T14:34:54.785" v="288" actId="14100"/>
          <ac:spMkLst>
            <pc:docMk/>
            <pc:sldMk cId="276824481" sldId="257"/>
            <ac:spMk id="200" creationId="{9EB1DD8F-4A96-47AB-850E-D3C2E6575E6D}"/>
          </ac:spMkLst>
        </pc:spChg>
        <pc:grpChg chg="mod">
          <ac:chgData name="Lou Male" userId="74340976-9fc5-4861-811c-0ad7b8521432" providerId="ADAL" clId="{CF019C2D-70CF-499C-A816-8E6F3958422F}" dt="2021-06-25T14:37:41.862" v="324" actId="14826"/>
          <ac:grpSpMkLst>
            <pc:docMk/>
            <pc:sldMk cId="276824481" sldId="257"/>
            <ac:grpSpMk id="113" creationId="{1F5B8458-13F2-4AAB-8E46-31D4BF6721C2}"/>
          </ac:grpSpMkLst>
        </pc:grpChg>
        <pc:grpChg chg="mod">
          <ac:chgData name="Lou Male" userId="74340976-9fc5-4861-811c-0ad7b8521432" providerId="ADAL" clId="{CF019C2D-70CF-499C-A816-8E6F3958422F}" dt="2021-06-25T14:37:41.862" v="324" actId="14826"/>
          <ac:grpSpMkLst>
            <pc:docMk/>
            <pc:sldMk cId="276824481" sldId="257"/>
            <ac:grpSpMk id="114" creationId="{B254F00E-25C5-47E6-A9DE-34E81E6C47F6}"/>
          </ac:grpSpMkLst>
        </pc:grpChg>
        <pc:grpChg chg="mod">
          <ac:chgData name="Lou Male" userId="74340976-9fc5-4861-811c-0ad7b8521432" providerId="ADAL" clId="{CF019C2D-70CF-499C-A816-8E6F3958422F}" dt="2021-06-25T14:37:41.862" v="324" actId="14826"/>
          <ac:grpSpMkLst>
            <pc:docMk/>
            <pc:sldMk cId="276824481" sldId="257"/>
            <ac:grpSpMk id="119" creationId="{86E46C36-0491-4A85-8EBE-B276A2651318}"/>
          </ac:grpSpMkLst>
        </pc:grpChg>
        <pc:grpChg chg="mod">
          <ac:chgData name="Lou Male" userId="74340976-9fc5-4861-811c-0ad7b8521432" providerId="ADAL" clId="{CF019C2D-70CF-499C-A816-8E6F3958422F}" dt="2021-06-25T14:37:41.862" v="324" actId="14826"/>
          <ac:grpSpMkLst>
            <pc:docMk/>
            <pc:sldMk cId="276824481" sldId="257"/>
            <ac:grpSpMk id="134" creationId="{40BDC0AF-C898-460A-A2B5-A6763E31E9A1}"/>
          </ac:grpSpMkLst>
        </pc:grpChg>
        <pc:picChg chg="mod">
          <ac:chgData name="Lou Male" userId="74340976-9fc5-4861-811c-0ad7b8521432" providerId="ADAL" clId="{CF019C2D-70CF-499C-A816-8E6F3958422F}" dt="2021-06-25T14:36:09.427" v="304" actId="1076"/>
          <ac:picMkLst>
            <pc:docMk/>
            <pc:sldMk cId="276824481" sldId="257"/>
            <ac:picMk id="14" creationId="{42A1CD03-1019-4B93-9326-97F0A137C2AD}"/>
          </ac:picMkLst>
        </pc:picChg>
        <pc:picChg chg="mod">
          <ac:chgData name="Lou Male" userId="74340976-9fc5-4861-811c-0ad7b8521432" providerId="ADAL" clId="{CF019C2D-70CF-499C-A816-8E6F3958422F}" dt="2021-06-25T14:38:16.970" v="326" actId="688"/>
          <ac:picMkLst>
            <pc:docMk/>
            <pc:sldMk cId="276824481" sldId="257"/>
            <ac:picMk id="22" creationId="{078696FC-25D4-4A66-8101-587E08FB6696}"/>
          </ac:picMkLst>
        </pc:picChg>
        <pc:picChg chg="mod">
          <ac:chgData name="Lou Male" userId="74340976-9fc5-4861-811c-0ad7b8521432" providerId="ADAL" clId="{CF019C2D-70CF-499C-A816-8E6F3958422F}" dt="2021-06-25T14:37:41.862" v="324" actId="14826"/>
          <ac:picMkLst>
            <pc:docMk/>
            <pc:sldMk cId="276824481" sldId="257"/>
            <ac:picMk id="115" creationId="{9A359DC1-E297-4077-B7A4-3C8143FEDD24}"/>
          </ac:picMkLst>
        </pc:picChg>
        <pc:picChg chg="mod">
          <ac:chgData name="Lou Male" userId="74340976-9fc5-4861-811c-0ad7b8521432" providerId="ADAL" clId="{CF019C2D-70CF-499C-A816-8E6F3958422F}" dt="2021-06-25T14:37:41.862" v="324" actId="14826"/>
          <ac:picMkLst>
            <pc:docMk/>
            <pc:sldMk cId="276824481" sldId="257"/>
            <ac:picMk id="130" creationId="{5E514BE6-B76C-403C-B3E2-1CB625C6E156}"/>
          </ac:picMkLst>
        </pc:picChg>
        <pc:picChg chg="mod">
          <ac:chgData name="Lou Male" userId="74340976-9fc5-4861-811c-0ad7b8521432" providerId="ADAL" clId="{CF019C2D-70CF-499C-A816-8E6F3958422F}" dt="2021-06-25T14:37:41.862" v="324" actId="14826"/>
          <ac:picMkLst>
            <pc:docMk/>
            <pc:sldMk cId="276824481" sldId="257"/>
            <ac:picMk id="131" creationId="{B0BAA906-1BD2-4D37-B91C-644DC8EE56F1}"/>
          </ac:picMkLst>
        </pc:picChg>
        <pc:picChg chg="mod">
          <ac:chgData name="Lou Male" userId="74340976-9fc5-4861-811c-0ad7b8521432" providerId="ADAL" clId="{CF019C2D-70CF-499C-A816-8E6F3958422F}" dt="2021-06-25T14:37:41.862" v="324" actId="14826"/>
          <ac:picMkLst>
            <pc:docMk/>
            <pc:sldMk cId="276824481" sldId="257"/>
            <ac:picMk id="132" creationId="{8C885E9F-84C1-4BD3-9E3A-8C87E3452998}"/>
          </ac:picMkLst>
        </pc:picChg>
        <pc:picChg chg="mod">
          <ac:chgData name="Lou Male" userId="74340976-9fc5-4861-811c-0ad7b8521432" providerId="ADAL" clId="{CF019C2D-70CF-499C-A816-8E6F3958422F}" dt="2021-06-25T14:37:41.862" v="324" actId="14826"/>
          <ac:picMkLst>
            <pc:docMk/>
            <pc:sldMk cId="276824481" sldId="257"/>
            <ac:picMk id="133" creationId="{0732C895-F608-4FF9-A057-890FA0F0B4EB}"/>
          </ac:picMkLst>
        </pc:picChg>
        <pc:picChg chg="mod">
          <ac:chgData name="Lou Male" userId="74340976-9fc5-4861-811c-0ad7b8521432" providerId="ADAL" clId="{CF019C2D-70CF-499C-A816-8E6F3958422F}" dt="2021-06-25T14:37:41.862" v="324" actId="14826"/>
          <ac:picMkLst>
            <pc:docMk/>
            <pc:sldMk cId="276824481" sldId="257"/>
            <ac:picMk id="135" creationId="{2B958D58-83F9-4AF2-AAF4-59FB2C9E469D}"/>
          </ac:picMkLst>
        </pc:picChg>
        <pc:picChg chg="mod">
          <ac:chgData name="Lou Male" userId="74340976-9fc5-4861-811c-0ad7b8521432" providerId="ADAL" clId="{CF019C2D-70CF-499C-A816-8E6F3958422F}" dt="2021-06-25T14:37:41.862" v="324" actId="14826"/>
          <ac:picMkLst>
            <pc:docMk/>
            <pc:sldMk cId="276824481" sldId="257"/>
            <ac:picMk id="145" creationId="{E6F62B40-D072-4D45-85B4-CFC698F4DCEE}"/>
          </ac:picMkLst>
        </pc:picChg>
        <pc:picChg chg="mod">
          <ac:chgData name="Lou Male" userId="74340976-9fc5-4861-811c-0ad7b8521432" providerId="ADAL" clId="{CF019C2D-70CF-499C-A816-8E6F3958422F}" dt="2021-06-25T14:35:46.619" v="301" actId="1076"/>
          <ac:picMkLst>
            <pc:docMk/>
            <pc:sldMk cId="276824481" sldId="257"/>
            <ac:picMk id="203" creationId="{FEE9550F-491C-4E8D-AF17-92666E4CEDCB}"/>
          </ac:picMkLst>
        </pc:pic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21" creationId="{E63B804D-63FF-4163-A6E0-DB51B14F544A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22" creationId="{8B46D00B-FE99-459D-B714-2A52140CEEDA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23" creationId="{2E20B356-555D-4375-8F98-D0B350DA2570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24" creationId="{0CFFEEB4-9E5A-4E88-8F29-067F9F30EA12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25" creationId="{FDE75D7F-E437-43E1-A8AD-43E11570CF2A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26" creationId="{3C30C68A-0061-42FD-A45F-1E9EB125CD93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37" creationId="{16F7163C-ABB6-4DC1-AF6A-413708DA8BCB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38" creationId="{328A85AD-213A-462B-BCB9-5C9DF1767E8F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39" creationId="{B1A333C4-75AD-4E00-BAC2-5778209CD4B9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41" creationId="{069C58EE-522D-4256-9091-274D34A3F120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49" creationId="{04E98100-BC39-4A62-B780-A2AAF9EA6616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50" creationId="{399CEC64-83FE-4A11-8807-3183117E8FE7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51" creationId="{29821CF6-9707-4082-BD61-A582AAC5D1AE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52" creationId="{A30FF370-F89A-4202-B37E-E1EFC2C3A0D5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53" creationId="{B462768E-9DFF-44CF-A308-E88DD5A75254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54" creationId="{3793084D-977C-4583-BEFA-C1DE5E6FB776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55" creationId="{28403999-17C7-428C-93BA-90804970BBDE}"/>
          </ac:cxnSpMkLst>
        </pc:cxnChg>
        <pc:cxnChg chg="mod">
          <ac:chgData name="Lou Male" userId="74340976-9fc5-4861-811c-0ad7b8521432" providerId="ADAL" clId="{CF019C2D-70CF-499C-A816-8E6F3958422F}" dt="2021-06-25T14:37:41.862" v="324" actId="14826"/>
          <ac:cxnSpMkLst>
            <pc:docMk/>
            <pc:sldMk cId="276824481" sldId="257"/>
            <ac:cxnSpMk id="157" creationId="{73A21400-CF5B-482E-AC04-9C11707F33E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fld id="{7307A210-9125-4775-8BB1-2868610F9D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4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1297991" rtl="0" fontAlgn="auto" hangingPunct="0">
      <a:lnSpc>
        <a:spcPct val="100000"/>
      </a:lnSpc>
      <a:spcBef>
        <a:spcPts val="568"/>
      </a:spcBef>
      <a:spcAft>
        <a:spcPts val="0"/>
      </a:spcAft>
      <a:buNone/>
      <a:tabLst/>
      <a:defRPr lang="en-US" sz="1700" b="0" i="0" u="none" strike="noStrike" kern="1200" cap="none" spc="0" baseline="0">
        <a:solidFill>
          <a:srgbClr val="000000"/>
        </a:solidFill>
        <a:uFillTx/>
        <a:latin typeface="Arial"/>
      </a:defRPr>
    </a:lvl1pPr>
    <a:lvl2pPr marL="648995" marR="0" lvl="1" indent="0" algn="l" defTabSz="1297991" rtl="0" fontAlgn="auto" hangingPunct="0">
      <a:lnSpc>
        <a:spcPct val="100000"/>
      </a:lnSpc>
      <a:spcBef>
        <a:spcPts val="568"/>
      </a:spcBef>
      <a:spcAft>
        <a:spcPts val="0"/>
      </a:spcAft>
      <a:buNone/>
      <a:tabLst/>
      <a:defRPr lang="en-US" sz="1700" b="0" i="0" u="none" strike="noStrike" kern="1200" cap="none" spc="0" baseline="0">
        <a:solidFill>
          <a:srgbClr val="000000"/>
        </a:solidFill>
        <a:uFillTx/>
        <a:latin typeface="Arial"/>
      </a:defRPr>
    </a:lvl2pPr>
    <a:lvl3pPr marL="1297991" marR="0" lvl="2" indent="0" algn="l" defTabSz="1297991" rtl="0" fontAlgn="auto" hangingPunct="0">
      <a:lnSpc>
        <a:spcPct val="100000"/>
      </a:lnSpc>
      <a:spcBef>
        <a:spcPts val="568"/>
      </a:spcBef>
      <a:spcAft>
        <a:spcPts val="0"/>
      </a:spcAft>
      <a:buNone/>
      <a:tabLst/>
      <a:defRPr lang="en-US" sz="1700" b="0" i="0" u="none" strike="noStrike" kern="1200" cap="none" spc="0" baseline="0">
        <a:solidFill>
          <a:srgbClr val="000000"/>
        </a:solidFill>
        <a:uFillTx/>
        <a:latin typeface="Arial"/>
      </a:defRPr>
    </a:lvl3pPr>
    <a:lvl4pPr marL="1946986" marR="0" lvl="3" indent="0" algn="l" defTabSz="1297991" rtl="0" fontAlgn="auto" hangingPunct="0">
      <a:lnSpc>
        <a:spcPct val="100000"/>
      </a:lnSpc>
      <a:spcBef>
        <a:spcPts val="568"/>
      </a:spcBef>
      <a:spcAft>
        <a:spcPts val="0"/>
      </a:spcAft>
      <a:buNone/>
      <a:tabLst/>
      <a:defRPr lang="en-US" sz="1700" b="0" i="0" u="none" strike="noStrike" kern="1200" cap="none" spc="0" baseline="0">
        <a:solidFill>
          <a:srgbClr val="000000"/>
        </a:solidFill>
        <a:uFillTx/>
        <a:latin typeface="Arial"/>
      </a:defRPr>
    </a:lvl4pPr>
    <a:lvl5pPr marL="2595982" marR="0" lvl="4" indent="0" algn="l" defTabSz="1297991" rtl="0" fontAlgn="auto" hangingPunct="0">
      <a:lnSpc>
        <a:spcPct val="100000"/>
      </a:lnSpc>
      <a:spcBef>
        <a:spcPts val="568"/>
      </a:spcBef>
      <a:spcAft>
        <a:spcPts val="0"/>
      </a:spcAft>
      <a:buNone/>
      <a:tabLst/>
      <a:defRPr lang="en-US" sz="1700" b="0" i="0" u="none" strike="noStrike" kern="1200" cap="none" spc="0" baseline="0">
        <a:solidFill>
          <a:srgbClr val="000000"/>
        </a:solidFill>
        <a:uFillTx/>
        <a:latin typeface="Arial"/>
      </a:defRPr>
    </a:lvl5pPr>
    <a:lvl6pPr marL="3244977" algn="l" defTabSz="129799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93972" algn="l" defTabSz="129799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42968" algn="l" defTabSz="129799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91963" algn="l" defTabSz="129799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F0E1-216C-4697-9BA4-ACC15D3D2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06455"/>
            <a:ext cx="22706410" cy="14904814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BD233-86CC-47CE-A188-1AB8FCDCF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486056"/>
            <a:ext cx="22706410" cy="10336248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A226F-4A4B-4A6A-BBCD-57C15BC7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0B4F3-CF17-443D-8A57-9C486F7B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3C38-CECC-423C-B8E5-6D24CB81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FACB81-5133-466A-A432-072F16A63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560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29D8-2043-45F0-922F-36BD61E1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110DC-F18C-4845-8D3B-B9A6AB34B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9E2ED-6CB1-4F52-9C02-86101CCC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58727-CDE1-4FFF-AAFC-B75BA1FF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10DF7-3553-4C2C-BD25-162CE5AB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CDE634-1134-493C-BA19-3A3711BA1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07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DA017-4632-41A2-8F61-98BFA247F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79327"/>
            <a:ext cx="6528093" cy="36280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DE02B-EC37-4AAE-95BB-DB8D34F84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79327"/>
            <a:ext cx="19205838" cy="36280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145E8-F800-4544-ACFE-32E4271E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FCA7D-A9FE-403D-AFE5-CACEF3A2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9C61F-CC3B-42E7-9250-8F4A2ED1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44082B-77D0-4730-BE9B-7C9451D9F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2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EDE9-A3B4-4793-BDD8-31B4F27B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8C9B5-2C5C-44C6-ACB6-25FAFD3E3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564C-DC94-4198-80E9-B7CA98CB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3D65D-8915-4BE2-BCE6-7C595F23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2ED3E-ABF2-4971-9F08-D3D33F8B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74709B-FC3B-443C-97F7-98B98CB97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8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B707-9D22-4C48-B2F6-353C6BC9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673201"/>
            <a:ext cx="26112371" cy="17808475"/>
          </a:xfrm>
        </p:spPr>
        <p:txBody>
          <a:bodyPr anchor="b"/>
          <a:lstStyle>
            <a:lvl1pPr>
              <a:defRPr sz="148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E5314-986A-433B-A6AE-F01239A0A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650151"/>
            <a:ext cx="26112371" cy="9365056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319" indent="0">
              <a:buNone/>
              <a:defRPr sz="4966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14AF7-879D-44BD-AF1E-576813D2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4873D-6385-4201-9C2D-558A4090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94907-64EE-4A0E-BD0F-FC6E1A6E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81C27D-6956-4F08-8CCF-993DF442D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2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4C96-BF71-4BD9-A102-26379883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E6335-31E9-40B9-BF5E-C4EA38338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66966" cy="27163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3EE44-17C6-497B-9B96-D06EB0DC2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396633"/>
            <a:ext cx="12866966" cy="27163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32A75-EE94-4C50-A6BC-11BF9575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5217F-2C3A-48AD-944D-DE1B5816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009B8-909B-4993-9537-41BE996D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8514CF-110A-45EE-AB27-D04D2B969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AEA2-BBAD-4174-A0E8-A227B85C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79330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C455A-B2E2-4A92-801E-0D6676EA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494816"/>
            <a:ext cx="12807833" cy="5143347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1A165-1D0C-4001-A1C7-44DF8B72F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638163"/>
            <a:ext cx="12807833" cy="230013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F5B59-7EFE-4C8D-BC4E-4D7E85097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494816"/>
            <a:ext cx="12870909" cy="5143347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67E87-2A62-42F4-8578-F478A97BA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638163"/>
            <a:ext cx="12870909" cy="230013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13475A-907F-461C-A72F-5E5FAACC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C5B657-BF63-409C-946F-D1660A92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8D319-E128-4F18-8F2B-B51E2854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25D2AE-1B0D-4639-BF4E-AAB017B4A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41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BFCA-0C46-4CC5-AD44-88540D62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F590D-82B6-42F2-B267-4D816720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03E7D-1EE6-47C0-8EFF-D14634C0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A9786-CBA5-4E31-9B7D-0D3FB911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7C6D14-795F-4237-807B-5B8622E11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45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3B333-7F7C-48ED-B5ED-CC1BC021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C833F-EB43-4962-8A6E-E364DE50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1B649-9CB0-497F-8658-2E505C0E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52D4EE-63C1-46A8-A4D1-B0F41444C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5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92EC-2485-40E4-9A04-635DE294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4113"/>
            <a:ext cx="9764543" cy="9989397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587E9-4DE8-4268-976F-69D95052F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64095"/>
            <a:ext cx="15326827" cy="30424055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A3633-4B9B-4C5D-84D7-88B416721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3510"/>
            <a:ext cx="9764543" cy="23794191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0F3E4-63EC-4269-B5A6-5B64FF2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87BEC-72FC-48B9-A70D-554FFA3D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CA9D9-991B-4282-AA75-F380EE73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472487-FE85-43F4-A00E-76AD7C8F7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2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D1E8-5FC1-419E-997A-E0FD7B88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4113"/>
            <a:ext cx="9764543" cy="9989397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46BBB-1ED4-4CE5-B743-C878796F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64095"/>
            <a:ext cx="15326827" cy="30424055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CC47F-83E5-4016-A2E1-8F1112569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3510"/>
            <a:ext cx="9764543" cy="23794191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CF26C-984E-447C-A44B-4EA84152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F2049-C7B0-4B22-9809-72D3ADFC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A4244-110D-4FD8-A180-E878D5B0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B20CBE-0656-440E-AF18-E9F351F9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A8328-FAD6-416C-9C38-6504E9FF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9330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6D1A9-CD66-40CE-B1F2-472F9B9F1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45A27-0463-4A0E-B0AA-73AD99DC4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1" y="39680106"/>
            <a:ext cx="6811923" cy="2279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C10AB-83AE-4F46-A294-C930B49A3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65" y="39680106"/>
            <a:ext cx="10217884" cy="2279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1A62F-0C36-44BC-962A-7F40E8D9A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69" y="39680106"/>
            <a:ext cx="6811923" cy="2279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03BB6E1D-F7D8-430F-87E6-DE2E66381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7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wmf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tiff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Oval 1023">
            <a:extLst>
              <a:ext uri="{FF2B5EF4-FFF2-40B4-BE49-F238E27FC236}">
                <a16:creationId xmlns:a16="http://schemas.microsoft.com/office/drawing/2014/main" id="{539EE0D6-170C-4F21-983E-3BE1F792D4E5}"/>
              </a:ext>
            </a:extLst>
          </p:cNvPr>
          <p:cNvSpPr/>
          <p:nvPr/>
        </p:nvSpPr>
        <p:spPr>
          <a:xfrm>
            <a:off x="15518895" y="5083493"/>
            <a:ext cx="1003558" cy="10035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D681DC61-AD32-49FD-BA78-E83217B71B22}"/>
              </a:ext>
            </a:extLst>
          </p:cNvPr>
          <p:cNvSpPr/>
          <p:nvPr/>
        </p:nvSpPr>
        <p:spPr>
          <a:xfrm>
            <a:off x="15518895" y="6926553"/>
            <a:ext cx="1003558" cy="10035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5EC4FF52-0D6E-4897-9812-1833582CD936}"/>
              </a:ext>
            </a:extLst>
          </p:cNvPr>
          <p:cNvSpPr/>
          <p:nvPr/>
        </p:nvSpPr>
        <p:spPr>
          <a:xfrm>
            <a:off x="15518895" y="8624549"/>
            <a:ext cx="1003558" cy="10035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5CDD32D-4EB0-4DC0-BB15-6A4332860E9F}"/>
              </a:ext>
            </a:extLst>
          </p:cNvPr>
          <p:cNvSpPr/>
          <p:nvPr/>
        </p:nvSpPr>
        <p:spPr>
          <a:xfrm>
            <a:off x="15275396" y="31526037"/>
            <a:ext cx="5543987" cy="7953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02FE3F-FF82-4DD4-885C-AB180602F2C5}"/>
              </a:ext>
            </a:extLst>
          </p:cNvPr>
          <p:cNvSpPr/>
          <p:nvPr/>
        </p:nvSpPr>
        <p:spPr>
          <a:xfrm>
            <a:off x="2382" y="0"/>
            <a:ext cx="15135224" cy="6415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7D2ACE-46E0-4B8B-B48B-430325CCB728}"/>
              </a:ext>
            </a:extLst>
          </p:cNvPr>
          <p:cNvGrpSpPr/>
          <p:nvPr/>
        </p:nvGrpSpPr>
        <p:grpSpPr>
          <a:xfrm>
            <a:off x="16582961" y="277469"/>
            <a:ext cx="12563539" cy="3019008"/>
            <a:chOff x="15137606" y="89141"/>
            <a:chExt cx="13608844" cy="3270194"/>
          </a:xfrm>
        </p:grpSpPr>
        <p:pic>
          <p:nvPicPr>
            <p:cNvPr id="6" name="Picture 99">
              <a:extLst>
                <a:ext uri="{FF2B5EF4-FFF2-40B4-BE49-F238E27FC236}">
                  <a16:creationId xmlns:a16="http://schemas.microsoft.com/office/drawing/2014/main" id="{0D580A98-43AC-418D-9493-107EF0DEF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62649" y="89141"/>
              <a:ext cx="6183801" cy="3270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B3754AD7-6884-4FC3-B41A-1EB875144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37606" y="886959"/>
              <a:ext cx="6687768" cy="16745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AB9BDD7-6238-4125-9CEE-333A940CD353}"/>
              </a:ext>
            </a:extLst>
          </p:cNvPr>
          <p:cNvSpPr/>
          <p:nvPr/>
        </p:nvSpPr>
        <p:spPr>
          <a:xfrm>
            <a:off x="1600200" y="1333821"/>
            <a:ext cx="1193881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56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1" kern="0" dirty="0">
                <a:solidFill>
                  <a:schemeClr val="bg1"/>
                </a:solidFill>
                <a:latin typeface="Source Sans Pro" panose="020B0503030403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TITLE: </a:t>
            </a:r>
            <a:r>
              <a:rPr lang="en-GB" sz="6600" kern="0" dirty="0">
                <a:solidFill>
                  <a:schemeClr val="bg1"/>
                </a:solidFill>
                <a:latin typeface="Source Sans Pro" panose="020B0503030403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Subtitle</a:t>
            </a:r>
          </a:p>
          <a:p>
            <a:pPr defTabSz="41756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6600" kern="0" dirty="0">
              <a:solidFill>
                <a:schemeClr val="bg1"/>
              </a:solidFill>
              <a:latin typeface="Source Sans Pro" panose="020B0503030403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en-GB" sz="4800" i="1" dirty="0">
                <a:solidFill>
                  <a:schemeClr val="bg1"/>
                </a:solidFill>
                <a:latin typeface="Source Sans Pro" panose="020B0503030403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Institution | Institution | Institution</a:t>
            </a:r>
          </a:p>
          <a:p>
            <a:r>
              <a:rPr lang="en-GB" sz="4800" i="1" dirty="0">
                <a:solidFill>
                  <a:schemeClr val="bg1"/>
                </a:solidFill>
                <a:latin typeface="Source Sans Pro" panose="020B0503030403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Or contact details | or Subtitle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F659E8-B5B7-49FF-82C6-7EB538003744}"/>
              </a:ext>
            </a:extLst>
          </p:cNvPr>
          <p:cNvSpPr/>
          <p:nvPr/>
        </p:nvSpPr>
        <p:spPr>
          <a:xfrm>
            <a:off x="1619250" y="6768994"/>
            <a:ext cx="127757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(Researcher names): First name, Surname, First name, Surname, First name, Surname, First name, Surname, First name, Surname, First name, Surname, First name, Surname, First name, Surname, First name, Surname, </a:t>
            </a:r>
          </a:p>
        </p:txBody>
      </p:sp>
      <p:sp>
        <p:nvSpPr>
          <p:cNvPr id="13" name="Rectangle 114">
            <a:extLst>
              <a:ext uri="{FF2B5EF4-FFF2-40B4-BE49-F238E27FC236}">
                <a16:creationId xmlns:a16="http://schemas.microsoft.com/office/drawing/2014/main" id="{51DCD992-A0DF-459A-A5E0-55D86D8D18B3}"/>
              </a:ext>
            </a:extLst>
          </p:cNvPr>
          <p:cNvSpPr/>
          <p:nvPr/>
        </p:nvSpPr>
        <p:spPr>
          <a:xfrm>
            <a:off x="7092078" y="12052817"/>
            <a:ext cx="7811372" cy="7466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9799" tIns="64900" rIns="129799" bIns="64900" anchor="t" anchorCtr="0" compatLnSpc="1">
            <a:spAutoFit/>
          </a:bodyPr>
          <a:lstStyle/>
          <a:p>
            <a:pPr defTabSz="41756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 about the image</a:t>
            </a:r>
            <a:endParaRPr lang="en-GB" sz="3600" dirty="0">
              <a:latin typeface="Source Sans Pro Light" panose="020B0403030403020204" pitchFamily="34" charset="0"/>
              <a:ea typeface="Source Sans Pro Light" panose="020B0403030403020204" pitchFamily="34" charset="0"/>
              <a:cs typeface=""/>
            </a:endParaRPr>
          </a:p>
        </p:txBody>
      </p:sp>
      <p:pic>
        <p:nvPicPr>
          <p:cNvPr id="14" name="CIMG1669.jpeg" descr="Playbook">
            <a:extLst>
              <a:ext uri="{FF2B5EF4-FFF2-40B4-BE49-F238E27FC236}">
                <a16:creationId xmlns:a16="http://schemas.microsoft.com/office/drawing/2014/main" id="{42A1CD03-1019-4B93-9326-97F0A137C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1356379" y="15186159"/>
            <a:ext cx="4457364" cy="445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9" name="Picture 18" descr="ooda.png">
            <a:extLst>
              <a:ext uri="{FF2B5EF4-FFF2-40B4-BE49-F238E27FC236}">
                <a16:creationId xmlns:a16="http://schemas.microsoft.com/office/drawing/2014/main" id="{FFF4899C-77E7-4A34-9E0F-CEB3342A0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91" y="21163541"/>
            <a:ext cx="13105456" cy="556636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419630-81A8-4477-8882-A386B498CDD9}"/>
              </a:ext>
            </a:extLst>
          </p:cNvPr>
          <p:cNvSpPr/>
          <p:nvPr/>
        </p:nvSpPr>
        <p:spPr>
          <a:xfrm>
            <a:off x="1523836" y="27129461"/>
            <a:ext cx="774675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5648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Text:</a:t>
            </a:r>
          </a:p>
          <a:p>
            <a:pPr marL="285750" indent="-285750" defTabSz="4175648">
              <a:spcAft>
                <a:spcPts val="8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latin typeface="Source Sans Pro" panose="020B0503030403020204" pitchFamily="34" charset="0"/>
                <a:ea typeface="Source Sans Pro Black" panose="020B0803030403020204" pitchFamily="34" charset="0"/>
                <a:cs typeface=""/>
              </a:rPr>
              <a:t>Heading 2</a:t>
            </a:r>
            <a:r>
              <a:rPr lang="en-GB" sz="2800" dirty="0">
                <a:latin typeface="Source Sans Pro" panose="020B0503030403020204" pitchFamily="34" charset="0"/>
                <a:ea typeface="Source Sans Pro Black" panose="020B0803030403020204" pitchFamily="34" charset="0"/>
                <a:cs typeface=""/>
              </a:rPr>
              <a:t>: </a:t>
            </a: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 </a:t>
            </a:r>
            <a:r>
              <a:rPr lang="en-GB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</a:t>
            </a: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 </a:t>
            </a:r>
            <a:r>
              <a:rPr lang="en-GB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</a:t>
            </a:r>
            <a:endParaRPr lang="en-GB" sz="2800" dirty="0">
              <a:latin typeface="Source Sans Pro Light" panose="020B0403030403020204" pitchFamily="34" charset="0"/>
              <a:ea typeface="Source Sans Pro Light" panose="020B0403030403020204" pitchFamily="34" charset="0"/>
              <a:cs typeface=""/>
            </a:endParaRPr>
          </a:p>
          <a:p>
            <a:pPr marL="285750" indent="-285750" defTabSz="4175648">
              <a:spcAft>
                <a:spcPts val="8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latin typeface="Source Sans Pro" panose="020B0503030403020204" pitchFamily="34" charset="0"/>
                <a:ea typeface="Source Sans Pro Black" panose="020B0803030403020204" pitchFamily="34" charset="0"/>
                <a:cs typeface=""/>
              </a:rPr>
              <a:t>Heading 2</a:t>
            </a:r>
            <a:r>
              <a:rPr lang="en-GB" sz="2800" dirty="0">
                <a:latin typeface="Source Sans Pro" panose="020B0503030403020204" pitchFamily="34" charset="0"/>
                <a:ea typeface="Source Sans Pro Black" panose="020B0803030403020204" pitchFamily="34" charset="0"/>
                <a:cs typeface=""/>
              </a:rPr>
              <a:t>: </a:t>
            </a: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 </a:t>
            </a:r>
            <a:r>
              <a:rPr lang="en-GB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</a:t>
            </a: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 </a:t>
            </a:r>
            <a:r>
              <a:rPr lang="en-GB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</a:t>
            </a:r>
            <a:endParaRPr lang="en-GB" sz="2800" dirty="0">
              <a:latin typeface="Source Sans Pro Light" panose="020B0403030403020204" pitchFamily="34" charset="0"/>
              <a:ea typeface="Source Sans Pro Light" panose="020B0403030403020204" pitchFamily="34" charset="0"/>
              <a:cs typeface=""/>
            </a:endParaRPr>
          </a:p>
          <a:p>
            <a:pPr marL="285750" indent="-28575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latin typeface="Source Sans Pro" panose="020B0503030403020204" pitchFamily="34" charset="0"/>
                <a:ea typeface="Source Sans Pro Black" panose="020B0803030403020204" pitchFamily="34" charset="0"/>
                <a:cs typeface=""/>
              </a:rPr>
              <a:t>Heading 2</a:t>
            </a:r>
            <a:r>
              <a:rPr lang="en-GB" sz="2800" dirty="0">
                <a:latin typeface="Source Sans Pro" panose="020B0503030403020204" pitchFamily="34" charset="0"/>
                <a:ea typeface="Source Sans Pro Black" panose="020B0803030403020204" pitchFamily="34" charset="0"/>
                <a:cs typeface=""/>
              </a:rPr>
              <a:t>: </a:t>
            </a: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 </a:t>
            </a:r>
            <a:r>
              <a:rPr lang="en-GB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</a:t>
            </a: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 </a:t>
            </a:r>
            <a:r>
              <a:rPr lang="en-GB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</a:t>
            </a:r>
            <a:endParaRPr lang="en-GB" sz="2800" dirty="0">
              <a:latin typeface="Source Sans Pro Light" panose="020B0403030403020204" pitchFamily="34" charset="0"/>
              <a:ea typeface="Source Sans Pro Light" panose="020B0403030403020204" pitchFamily="34" charset="0"/>
              <a:cs typeface=""/>
            </a:endParaRPr>
          </a:p>
          <a:p>
            <a:pPr marL="285750" indent="-28575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latin typeface="Source Sans Pro" panose="020B0503030403020204" pitchFamily="34" charset="0"/>
                <a:ea typeface="Source Sans Pro Black" panose="020B0803030403020204" pitchFamily="34" charset="0"/>
                <a:cs typeface=""/>
              </a:rPr>
              <a:t>Heading 2</a:t>
            </a:r>
            <a:r>
              <a:rPr lang="en-GB" sz="2800" dirty="0">
                <a:latin typeface="Source Sans Pro" panose="020B0503030403020204" pitchFamily="34" charset="0"/>
                <a:ea typeface="Source Sans Pro Black" panose="020B0803030403020204" pitchFamily="34" charset="0"/>
                <a:cs typeface=""/>
              </a:rPr>
              <a:t>: </a:t>
            </a: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 </a:t>
            </a:r>
            <a:r>
              <a:rPr lang="en-GB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</a:t>
            </a: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 </a:t>
            </a:r>
            <a:r>
              <a:rPr lang="en-GB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</a:t>
            </a:r>
            <a:endParaRPr lang="en-GB" sz="2800" dirty="0">
              <a:latin typeface="Source Sans Pro Light" panose="020B0403030403020204" pitchFamily="34" charset="0"/>
              <a:ea typeface="Source Sans Pro Light" panose="020B0403030403020204" pitchFamily="34" charset="0"/>
              <a:cs typeface=""/>
            </a:endParaRPr>
          </a:p>
          <a:p>
            <a:pPr marL="285750" indent="-28575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latin typeface="Source Sans Pro" panose="020B0503030403020204" pitchFamily="34" charset="0"/>
                <a:ea typeface="Source Sans Pro Black" panose="020B0803030403020204" pitchFamily="34" charset="0"/>
                <a:cs typeface=""/>
              </a:rPr>
              <a:t>Heading 2</a:t>
            </a:r>
            <a:r>
              <a:rPr lang="en-GB" sz="2800" dirty="0">
                <a:latin typeface="Source Sans Pro" panose="020B0503030403020204" pitchFamily="34" charset="0"/>
                <a:ea typeface="Source Sans Pro Black" panose="020B0803030403020204" pitchFamily="34" charset="0"/>
                <a:cs typeface=""/>
              </a:rPr>
              <a:t>: </a:t>
            </a: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 </a:t>
            </a:r>
            <a:r>
              <a:rPr lang="en-GB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</a:t>
            </a: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 </a:t>
            </a:r>
            <a:r>
              <a:rPr lang="en-GB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"/>
              </a:rPr>
              <a:t>text</a:t>
            </a:r>
            <a:endParaRPr lang="en-GB" sz="2800" dirty="0">
              <a:latin typeface="Source Sans Pro Light" panose="020B0403030403020204" pitchFamily="34" charset="0"/>
              <a:ea typeface="Source Sans Pro Light" panose="020B0403030403020204" pitchFamily="34" charset="0"/>
              <a:cs typeface=""/>
            </a:endParaRPr>
          </a:p>
          <a:p>
            <a:pPr marL="285750" indent="-28575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dirty="0">
              <a:latin typeface="Source Sans Pro Light" panose="020B0403030403020204" pitchFamily="34" charset="0"/>
              <a:ea typeface="Source Sans Pro Light" panose="020B0403030403020204" pitchFamily="34" charset="0"/>
              <a:cs typeface=""/>
            </a:endParaRPr>
          </a:p>
        </p:txBody>
      </p:sp>
      <p:pic>
        <p:nvPicPr>
          <p:cNvPr id="22" name="Picture 21" descr="Group outline">
            <a:extLst>
              <a:ext uri="{FF2B5EF4-FFF2-40B4-BE49-F238E27FC236}">
                <a16:creationId xmlns:a16="http://schemas.microsoft.com/office/drawing/2014/main" id="{078696FC-25D4-4A66-8101-587E08FB6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10800000" flipV="1">
            <a:off x="10940684" y="27445555"/>
            <a:ext cx="2537826" cy="2537826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20257A5-1566-4370-BCE6-AA33B9080EF3}"/>
              </a:ext>
            </a:extLst>
          </p:cNvPr>
          <p:cNvSpPr/>
          <p:nvPr/>
        </p:nvSpPr>
        <p:spPr>
          <a:xfrm>
            <a:off x="-304800" y="19384616"/>
            <a:ext cx="15442406" cy="13793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204B19-7DE7-4433-8A40-B41D1AC09B56}"/>
              </a:ext>
            </a:extLst>
          </p:cNvPr>
          <p:cNvSpPr/>
          <p:nvPr/>
        </p:nvSpPr>
        <p:spPr>
          <a:xfrm>
            <a:off x="1426047" y="19643412"/>
            <a:ext cx="138493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5000" dirty="0">
                <a:solidFill>
                  <a:schemeClr val="accent2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mo" panose="020B0604020202020204" pitchFamily="34" charset="0"/>
              </a:rPr>
              <a:t>Heading 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E5512A-0E86-41A6-9CAA-5CF69DC9BB84}"/>
              </a:ext>
            </a:extLst>
          </p:cNvPr>
          <p:cNvSpPr/>
          <p:nvPr/>
        </p:nvSpPr>
        <p:spPr>
          <a:xfrm>
            <a:off x="-304800" y="10054762"/>
            <a:ext cx="15442406" cy="13793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F25471-20E1-4C9E-8A01-AF71D495539F}"/>
              </a:ext>
            </a:extLst>
          </p:cNvPr>
          <p:cNvSpPr/>
          <p:nvPr/>
        </p:nvSpPr>
        <p:spPr>
          <a:xfrm>
            <a:off x="1426047" y="10313558"/>
            <a:ext cx="138493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5000" dirty="0">
                <a:solidFill>
                  <a:schemeClr val="accent2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mo" panose="020B0604020202020204" pitchFamily="34" charset="0"/>
              </a:rPr>
              <a:t>Heading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ED6A35-977F-4B2B-BD17-FC167A1D2124}"/>
              </a:ext>
            </a:extLst>
          </p:cNvPr>
          <p:cNvSpPr/>
          <p:nvPr/>
        </p:nvSpPr>
        <p:spPr>
          <a:xfrm>
            <a:off x="-304800" y="31599987"/>
            <a:ext cx="15442406" cy="13793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0DA2EE-2F21-44CA-AF39-F5EE70FCE34D}"/>
              </a:ext>
            </a:extLst>
          </p:cNvPr>
          <p:cNvSpPr/>
          <p:nvPr/>
        </p:nvSpPr>
        <p:spPr>
          <a:xfrm>
            <a:off x="1426047" y="31858783"/>
            <a:ext cx="138493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5000" dirty="0">
                <a:solidFill>
                  <a:schemeClr val="accent2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mo" panose="020B0604020202020204" pitchFamily="34" charset="0"/>
              </a:rPr>
              <a:t>Heading 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8C6805-4BF2-4D62-9070-C37EC11BD4A1}"/>
              </a:ext>
            </a:extLst>
          </p:cNvPr>
          <p:cNvSpPr/>
          <p:nvPr/>
        </p:nvSpPr>
        <p:spPr>
          <a:xfrm>
            <a:off x="1619890" y="33538536"/>
            <a:ext cx="527112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3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Heading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r>
              <a:rPr lang="en-GB" sz="4400" dirty="0">
                <a:solidFill>
                  <a:schemeClr val="accent3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Heading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r>
              <a:rPr lang="en-GB" sz="4400" dirty="0">
                <a:solidFill>
                  <a:schemeClr val="accent3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Heading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E799CF7-3E39-4BA0-9514-64E93AAEADEC}"/>
              </a:ext>
            </a:extLst>
          </p:cNvPr>
          <p:cNvGrpSpPr/>
          <p:nvPr/>
        </p:nvGrpSpPr>
        <p:grpSpPr>
          <a:xfrm>
            <a:off x="7861114" y="33538536"/>
            <a:ext cx="7042336" cy="6771044"/>
            <a:chOff x="7839444" y="33089160"/>
            <a:chExt cx="7042336" cy="677104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B13457D-6865-4F3C-B32B-E8345668E581}"/>
                </a:ext>
              </a:extLst>
            </p:cNvPr>
            <p:cNvGrpSpPr/>
            <p:nvPr/>
          </p:nvGrpSpPr>
          <p:grpSpPr>
            <a:xfrm>
              <a:off x="8621328" y="37405754"/>
              <a:ext cx="1487881" cy="2454450"/>
              <a:chOff x="7026195" y="36472514"/>
              <a:chExt cx="3651352" cy="6023370"/>
            </a:xfrm>
          </p:grpSpPr>
          <p:pic>
            <p:nvPicPr>
              <p:cNvPr id="54" name="Picture 53" descr="instruction.png">
                <a:extLst>
                  <a:ext uri="{FF2B5EF4-FFF2-40B4-BE49-F238E27FC236}">
                    <a16:creationId xmlns:a16="http://schemas.microsoft.com/office/drawing/2014/main" id="{997402D5-9361-4132-8F7A-70E77E700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67286" y="37322101"/>
                <a:ext cx="2576298" cy="417522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8C318A6A-86EF-4F0E-ACAD-164AA272D8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9690" r="19690"/>
              <a:stretch/>
            </p:blipFill>
            <p:spPr>
              <a:xfrm>
                <a:off x="7026195" y="36472514"/>
                <a:ext cx="3651352" cy="6023370"/>
              </a:xfrm>
              <a:prstGeom prst="rect">
                <a:avLst/>
              </a:prstGeom>
            </p:spPr>
          </p:pic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9824410-5ABA-447E-9307-82D831313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30851" y="35028984"/>
              <a:ext cx="1230144" cy="797836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EAD4E27-DE42-4D5D-8382-ED3E9B1F9F81}"/>
                </a:ext>
              </a:extLst>
            </p:cNvPr>
            <p:cNvSpPr txBox="1"/>
            <p:nvPr/>
          </p:nvSpPr>
          <p:spPr>
            <a:xfrm>
              <a:off x="13651636" y="36180135"/>
              <a:ext cx="1230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Planner Agent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812B670-F3CA-4D1E-A3D2-080E5C19E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8162" y="33089160"/>
              <a:ext cx="1075812" cy="1013605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010CAC1-7B2D-4366-89E9-BDB04B1D6E35}"/>
                </a:ext>
              </a:extLst>
            </p:cNvPr>
            <p:cNvSpPr txBox="1"/>
            <p:nvPr/>
          </p:nvSpPr>
          <p:spPr>
            <a:xfrm>
              <a:off x="10213060" y="34286029"/>
              <a:ext cx="15424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r">
                <a:defRPr sz="1600">
                  <a:latin typeface="Source Sans Pro Black" panose="020B0803030403020204" pitchFamily="34" charset="0"/>
                  <a:ea typeface="Source Sans Pro Black" panose="020B0803030403020204" pitchFamily="34" charset="0"/>
                </a:defRPr>
              </a:lvl1pPr>
            </a:lstStyle>
            <a:p>
              <a:pPr algn="l"/>
              <a:r>
                <a:rPr lang="en-GB" dirty="0" err="1"/>
                <a:t>CrowdScanner</a:t>
              </a:r>
              <a:endParaRPr lang="en-GB" dirty="0"/>
            </a:p>
          </p:txBody>
        </p:sp>
        <p:pic>
          <p:nvPicPr>
            <p:cNvPr id="55" name="Picture 54" descr="Screen Shot 2014-04-01 at 10.26.15 (2).png">
              <a:extLst>
                <a:ext uri="{FF2B5EF4-FFF2-40B4-BE49-F238E27FC236}">
                  <a16:creationId xmlns:a16="http://schemas.microsoft.com/office/drawing/2014/main" id="{B34A45B7-3E0D-4757-933A-F70A3046E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9444" y="35133895"/>
              <a:ext cx="1647808" cy="938843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30BC87C-BDB3-46BD-9C29-40628A6B5295}"/>
                </a:ext>
              </a:extLst>
            </p:cNvPr>
            <p:cNvSpPr txBox="1"/>
            <p:nvPr/>
          </p:nvSpPr>
          <p:spPr>
            <a:xfrm>
              <a:off x="8094964" y="36117949"/>
              <a:ext cx="1207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HQ Control</a:t>
              </a:r>
              <a:endParaRPr lang="vi-VN" sz="1600" dirty="0">
                <a:latin typeface="Source Sans Pro Black" panose="020B0803030403020204" pitchFamily="34" charset="0"/>
                <a:ea typeface="Source Sans Pro Black" panose="020B0803030403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9F9AFB9-648D-4843-96D5-903DBEBAAE96}"/>
                </a:ext>
              </a:extLst>
            </p:cNvPr>
            <p:cNvSpPr txBox="1"/>
            <p:nvPr/>
          </p:nvSpPr>
          <p:spPr>
            <a:xfrm>
              <a:off x="13625184" y="38873983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UAVs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30492AE-A1A2-4061-9F93-AEA2AC484235}"/>
                </a:ext>
              </a:extLst>
            </p:cNvPr>
            <p:cNvGrpSpPr/>
            <p:nvPr/>
          </p:nvGrpSpPr>
          <p:grpSpPr>
            <a:xfrm>
              <a:off x="13374833" y="37732305"/>
              <a:ext cx="1251205" cy="1033671"/>
              <a:chOff x="4355976" y="4869161"/>
              <a:chExt cx="1152128" cy="1044115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6A4D3CA-25F1-4CF4-A7BC-C2404F476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55976" y="4869161"/>
                <a:ext cx="964133" cy="504056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6046CF0-5AEA-41A7-87F1-97429CD08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427984" y="5373216"/>
                <a:ext cx="1080120" cy="540060"/>
              </a:xfrm>
              <a:prstGeom prst="rect">
                <a:avLst/>
              </a:prstGeom>
            </p:spPr>
          </p:pic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8085354-0662-4D25-8C63-97314A924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9622" y="35784999"/>
              <a:ext cx="1485957" cy="124445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14944D-DDB3-4C43-BC52-D136713876B3}"/>
                </a:ext>
              </a:extLst>
            </p:cNvPr>
            <p:cNvSpPr txBox="1"/>
            <p:nvPr/>
          </p:nvSpPr>
          <p:spPr>
            <a:xfrm>
              <a:off x="11194758" y="37157708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err="1"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Prov</a:t>
              </a:r>
              <a:r>
                <a:rPr lang="en-GB" b="1" dirty="0"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 Tracker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120074F-093B-4ABB-AED9-3B519F8CAA2D}"/>
                </a:ext>
              </a:extLst>
            </p:cNvPr>
            <p:cNvGrpSpPr/>
            <p:nvPr/>
          </p:nvGrpSpPr>
          <p:grpSpPr>
            <a:xfrm>
              <a:off x="10213060" y="35373662"/>
              <a:ext cx="1653008" cy="3165450"/>
              <a:chOff x="10213060" y="35373662"/>
              <a:chExt cx="1653008" cy="3165450"/>
            </a:xfrm>
          </p:grpSpPr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DFE7FDAB-D4CD-4913-82B2-06322CBDE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3060" y="35373662"/>
                <a:ext cx="1653008" cy="2612646"/>
              </a:xfrm>
              <a:custGeom>
                <a:avLst/>
                <a:gdLst>
                  <a:gd name="T0" fmla="*/ 173 w 410"/>
                  <a:gd name="T1" fmla="*/ 647 h 647"/>
                  <a:gd name="T2" fmla="*/ 170 w 410"/>
                  <a:gd name="T3" fmla="*/ 646 h 647"/>
                  <a:gd name="T4" fmla="*/ 47 w 410"/>
                  <a:gd name="T5" fmla="*/ 254 h 647"/>
                  <a:gd name="T6" fmla="*/ 405 w 410"/>
                  <a:gd name="T7" fmla="*/ 9 h 647"/>
                  <a:gd name="T8" fmla="*/ 410 w 410"/>
                  <a:gd name="T9" fmla="*/ 15 h 647"/>
                  <a:gd name="T10" fmla="*/ 405 w 410"/>
                  <a:gd name="T11" fmla="*/ 19 h 647"/>
                  <a:gd name="T12" fmla="*/ 57 w 410"/>
                  <a:gd name="T13" fmla="*/ 257 h 647"/>
                  <a:gd name="T14" fmla="*/ 176 w 410"/>
                  <a:gd name="T15" fmla="*/ 638 h 647"/>
                  <a:gd name="T16" fmla="*/ 177 w 410"/>
                  <a:gd name="T17" fmla="*/ 645 h 647"/>
                  <a:gd name="T18" fmla="*/ 173 w 410"/>
                  <a:gd name="T19" fmla="*/ 647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0" h="647">
                    <a:moveTo>
                      <a:pt x="173" y="647"/>
                    </a:moveTo>
                    <a:cubicBezTo>
                      <a:pt x="172" y="647"/>
                      <a:pt x="171" y="647"/>
                      <a:pt x="170" y="646"/>
                    </a:cubicBezTo>
                    <a:cubicBezTo>
                      <a:pt x="50" y="555"/>
                      <a:pt x="0" y="397"/>
                      <a:pt x="47" y="254"/>
                    </a:cubicBezTo>
                    <a:cubicBezTo>
                      <a:pt x="97" y="100"/>
                      <a:pt x="244" y="0"/>
                      <a:pt x="405" y="9"/>
                    </a:cubicBezTo>
                    <a:cubicBezTo>
                      <a:pt x="408" y="9"/>
                      <a:pt x="410" y="12"/>
                      <a:pt x="410" y="15"/>
                    </a:cubicBezTo>
                    <a:cubicBezTo>
                      <a:pt x="410" y="17"/>
                      <a:pt x="407" y="20"/>
                      <a:pt x="405" y="19"/>
                    </a:cubicBezTo>
                    <a:cubicBezTo>
                      <a:pt x="248" y="10"/>
                      <a:pt x="105" y="108"/>
                      <a:pt x="57" y="257"/>
                    </a:cubicBezTo>
                    <a:cubicBezTo>
                      <a:pt x="11" y="396"/>
                      <a:pt x="59" y="549"/>
                      <a:pt x="176" y="638"/>
                    </a:cubicBezTo>
                    <a:cubicBezTo>
                      <a:pt x="178" y="640"/>
                      <a:pt x="179" y="643"/>
                      <a:pt x="177" y="645"/>
                    </a:cubicBezTo>
                    <a:cubicBezTo>
                      <a:pt x="176" y="646"/>
                      <a:pt x="175" y="647"/>
                      <a:pt x="173" y="6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0">
                <a:extLst>
                  <a:ext uri="{FF2B5EF4-FFF2-40B4-BE49-F238E27FC236}">
                    <a16:creationId xmlns:a16="http://schemas.microsoft.com/office/drawing/2014/main" id="{35E07C59-B2BF-463A-8927-FC619DF5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7435" y="37941704"/>
                <a:ext cx="447380" cy="597408"/>
              </a:xfrm>
              <a:custGeom>
                <a:avLst/>
                <a:gdLst>
                  <a:gd name="T0" fmla="*/ 5 w 111"/>
                  <a:gd name="T1" fmla="*/ 148 h 148"/>
                  <a:gd name="T2" fmla="*/ 2 w 111"/>
                  <a:gd name="T3" fmla="*/ 147 h 148"/>
                  <a:gd name="T4" fmla="*/ 1 w 111"/>
                  <a:gd name="T5" fmla="*/ 140 h 148"/>
                  <a:gd name="T6" fmla="*/ 101 w 111"/>
                  <a:gd name="T7" fmla="*/ 3 h 148"/>
                  <a:gd name="T8" fmla="*/ 108 w 111"/>
                  <a:gd name="T9" fmla="*/ 2 h 148"/>
                  <a:gd name="T10" fmla="*/ 109 w 111"/>
                  <a:gd name="T11" fmla="*/ 9 h 148"/>
                  <a:gd name="T12" fmla="*/ 9 w 111"/>
                  <a:gd name="T13" fmla="*/ 146 h 148"/>
                  <a:gd name="T14" fmla="*/ 5 w 111"/>
                  <a:gd name="T1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48">
                    <a:moveTo>
                      <a:pt x="5" y="148"/>
                    </a:moveTo>
                    <a:cubicBezTo>
                      <a:pt x="4" y="148"/>
                      <a:pt x="3" y="148"/>
                      <a:pt x="2" y="147"/>
                    </a:cubicBezTo>
                    <a:cubicBezTo>
                      <a:pt x="0" y="146"/>
                      <a:pt x="0" y="143"/>
                      <a:pt x="1" y="14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3" y="1"/>
                      <a:pt x="106" y="0"/>
                      <a:pt x="108" y="2"/>
                    </a:cubicBezTo>
                    <a:cubicBezTo>
                      <a:pt x="110" y="4"/>
                      <a:pt x="111" y="7"/>
                      <a:pt x="109" y="9"/>
                    </a:cubicBezTo>
                    <a:cubicBezTo>
                      <a:pt x="9" y="146"/>
                      <a:pt x="9" y="146"/>
                      <a:pt x="9" y="146"/>
                    </a:cubicBezTo>
                    <a:cubicBezTo>
                      <a:pt x="8" y="148"/>
                      <a:pt x="7" y="148"/>
                      <a:pt x="5" y="1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B4D0EDB-1488-4AEA-9B87-57587FCD9FC5}"/>
                </a:ext>
              </a:extLst>
            </p:cNvPr>
            <p:cNvGrpSpPr/>
            <p:nvPr/>
          </p:nvGrpSpPr>
          <p:grpSpPr>
            <a:xfrm>
              <a:off x="10402284" y="36269774"/>
              <a:ext cx="2803221" cy="2273393"/>
              <a:chOff x="10402284" y="36269774"/>
              <a:chExt cx="2803221" cy="2273393"/>
            </a:xfrm>
            <a:solidFill>
              <a:schemeClr val="accent4"/>
            </a:solidFill>
          </p:grpSpPr>
          <p:sp>
            <p:nvSpPr>
              <p:cNvPr id="67" name="Freeform 6">
                <a:extLst>
                  <a:ext uri="{FF2B5EF4-FFF2-40B4-BE49-F238E27FC236}">
                    <a16:creationId xmlns:a16="http://schemas.microsoft.com/office/drawing/2014/main" id="{01F1458E-91BF-43D3-872C-8BD4FD9F3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2284" y="36269774"/>
                <a:ext cx="2400444" cy="2019292"/>
              </a:xfrm>
              <a:custGeom>
                <a:avLst/>
                <a:gdLst>
                  <a:gd name="T0" fmla="*/ 390 w 595"/>
                  <a:gd name="T1" fmla="*/ 488 h 500"/>
                  <a:gd name="T2" fmla="*/ 181 w 595"/>
                  <a:gd name="T3" fmla="*/ 420 h 500"/>
                  <a:gd name="T4" fmla="*/ 59 w 595"/>
                  <a:gd name="T5" fmla="*/ 4 h 500"/>
                  <a:gd name="T6" fmla="*/ 66 w 595"/>
                  <a:gd name="T7" fmla="*/ 1 h 500"/>
                  <a:gd name="T8" fmla="*/ 69 w 595"/>
                  <a:gd name="T9" fmla="*/ 8 h 500"/>
                  <a:gd name="T10" fmla="*/ 187 w 595"/>
                  <a:gd name="T11" fmla="*/ 412 h 500"/>
                  <a:gd name="T12" fmla="*/ 586 w 595"/>
                  <a:gd name="T13" fmla="*/ 416 h 500"/>
                  <a:gd name="T14" fmla="*/ 593 w 595"/>
                  <a:gd name="T15" fmla="*/ 417 h 500"/>
                  <a:gd name="T16" fmla="*/ 592 w 595"/>
                  <a:gd name="T17" fmla="*/ 424 h 500"/>
                  <a:gd name="T18" fmla="*/ 390 w 595"/>
                  <a:gd name="T19" fmla="*/ 488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5" h="500">
                    <a:moveTo>
                      <a:pt x="390" y="488"/>
                    </a:moveTo>
                    <a:cubicBezTo>
                      <a:pt x="316" y="488"/>
                      <a:pt x="243" y="465"/>
                      <a:pt x="181" y="420"/>
                    </a:cubicBezTo>
                    <a:cubicBezTo>
                      <a:pt x="51" y="325"/>
                      <a:pt x="0" y="154"/>
                      <a:pt x="59" y="4"/>
                    </a:cubicBezTo>
                    <a:cubicBezTo>
                      <a:pt x="60" y="1"/>
                      <a:pt x="63" y="0"/>
                      <a:pt x="66" y="1"/>
                    </a:cubicBezTo>
                    <a:cubicBezTo>
                      <a:pt x="68" y="2"/>
                      <a:pt x="70" y="5"/>
                      <a:pt x="69" y="8"/>
                    </a:cubicBezTo>
                    <a:cubicBezTo>
                      <a:pt x="11" y="153"/>
                      <a:pt x="60" y="320"/>
                      <a:pt x="187" y="412"/>
                    </a:cubicBezTo>
                    <a:cubicBezTo>
                      <a:pt x="306" y="498"/>
                      <a:pt x="466" y="500"/>
                      <a:pt x="586" y="416"/>
                    </a:cubicBezTo>
                    <a:cubicBezTo>
                      <a:pt x="589" y="415"/>
                      <a:pt x="592" y="415"/>
                      <a:pt x="593" y="417"/>
                    </a:cubicBezTo>
                    <a:cubicBezTo>
                      <a:pt x="595" y="420"/>
                      <a:pt x="594" y="423"/>
                      <a:pt x="592" y="424"/>
                    </a:cubicBezTo>
                    <a:cubicBezTo>
                      <a:pt x="531" y="467"/>
                      <a:pt x="461" y="488"/>
                      <a:pt x="390" y="4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1">
                <a:extLst>
                  <a:ext uri="{FF2B5EF4-FFF2-40B4-BE49-F238E27FC236}">
                    <a16:creationId xmlns:a16="http://schemas.microsoft.com/office/drawing/2014/main" id="{005487A2-9121-4FF6-9ED4-7E484C174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8125" y="37945759"/>
                <a:ext cx="447380" cy="597408"/>
              </a:xfrm>
              <a:custGeom>
                <a:avLst/>
                <a:gdLst>
                  <a:gd name="T0" fmla="*/ 105 w 111"/>
                  <a:gd name="T1" fmla="*/ 148 h 148"/>
                  <a:gd name="T2" fmla="*/ 101 w 111"/>
                  <a:gd name="T3" fmla="*/ 146 h 148"/>
                  <a:gd name="T4" fmla="*/ 1 w 111"/>
                  <a:gd name="T5" fmla="*/ 8 h 148"/>
                  <a:gd name="T6" fmla="*/ 2 w 111"/>
                  <a:gd name="T7" fmla="*/ 1 h 148"/>
                  <a:gd name="T8" fmla="*/ 9 w 111"/>
                  <a:gd name="T9" fmla="*/ 2 h 148"/>
                  <a:gd name="T10" fmla="*/ 109 w 111"/>
                  <a:gd name="T11" fmla="*/ 140 h 148"/>
                  <a:gd name="T12" fmla="*/ 108 w 111"/>
                  <a:gd name="T13" fmla="*/ 147 h 148"/>
                  <a:gd name="T14" fmla="*/ 105 w 111"/>
                  <a:gd name="T1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48">
                    <a:moveTo>
                      <a:pt x="105" y="148"/>
                    </a:moveTo>
                    <a:cubicBezTo>
                      <a:pt x="104" y="148"/>
                      <a:pt x="102" y="147"/>
                      <a:pt x="101" y="14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2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09" y="140"/>
                      <a:pt x="109" y="140"/>
                      <a:pt x="109" y="140"/>
                    </a:cubicBezTo>
                    <a:cubicBezTo>
                      <a:pt x="111" y="142"/>
                      <a:pt x="110" y="145"/>
                      <a:pt x="108" y="147"/>
                    </a:cubicBezTo>
                    <a:cubicBezTo>
                      <a:pt x="107" y="147"/>
                      <a:pt x="106" y="148"/>
                      <a:pt x="105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54ABCB5-4AA4-4117-BB1B-D8D2F04EB02F}"/>
                </a:ext>
              </a:extLst>
            </p:cNvPr>
            <p:cNvGrpSpPr/>
            <p:nvPr/>
          </p:nvGrpSpPr>
          <p:grpSpPr>
            <a:xfrm>
              <a:off x="11091600" y="35954850"/>
              <a:ext cx="2941085" cy="2139586"/>
              <a:chOff x="11091600" y="35954850"/>
              <a:chExt cx="2941085" cy="2139586"/>
            </a:xfrm>
            <a:solidFill>
              <a:schemeClr val="accent3"/>
            </a:solidFill>
          </p:grpSpPr>
          <p:sp>
            <p:nvSpPr>
              <p:cNvPr id="68" name="Freeform 7">
                <a:extLst>
                  <a:ext uri="{FF2B5EF4-FFF2-40B4-BE49-F238E27FC236}">
                    <a16:creationId xmlns:a16="http://schemas.microsoft.com/office/drawing/2014/main" id="{2D29144A-8548-4A94-A4AD-25276C819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1600" y="36164349"/>
                <a:ext cx="2461266" cy="1930087"/>
              </a:xfrm>
              <a:custGeom>
                <a:avLst/>
                <a:gdLst>
                  <a:gd name="T0" fmla="*/ 227 w 610"/>
                  <a:gd name="T1" fmla="*/ 462 h 478"/>
                  <a:gd name="T2" fmla="*/ 2 w 610"/>
                  <a:gd name="T3" fmla="*/ 381 h 478"/>
                  <a:gd name="T4" fmla="*/ 1 w 610"/>
                  <a:gd name="T5" fmla="*/ 374 h 478"/>
                  <a:gd name="T6" fmla="*/ 8 w 610"/>
                  <a:gd name="T7" fmla="*/ 373 h 478"/>
                  <a:gd name="T8" fmla="*/ 430 w 610"/>
                  <a:gd name="T9" fmla="*/ 386 h 478"/>
                  <a:gd name="T10" fmla="*/ 557 w 610"/>
                  <a:gd name="T11" fmla="*/ 7 h 478"/>
                  <a:gd name="T12" fmla="*/ 560 w 610"/>
                  <a:gd name="T13" fmla="*/ 1 h 478"/>
                  <a:gd name="T14" fmla="*/ 567 w 610"/>
                  <a:gd name="T15" fmla="*/ 4 h 478"/>
                  <a:gd name="T16" fmla="*/ 436 w 610"/>
                  <a:gd name="T17" fmla="*/ 394 h 478"/>
                  <a:gd name="T18" fmla="*/ 227 w 610"/>
                  <a:gd name="T19" fmla="*/ 46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0" h="478">
                    <a:moveTo>
                      <a:pt x="227" y="462"/>
                    </a:moveTo>
                    <a:cubicBezTo>
                      <a:pt x="147" y="462"/>
                      <a:pt x="67" y="435"/>
                      <a:pt x="2" y="381"/>
                    </a:cubicBezTo>
                    <a:cubicBezTo>
                      <a:pt x="0" y="379"/>
                      <a:pt x="0" y="376"/>
                      <a:pt x="1" y="374"/>
                    </a:cubicBezTo>
                    <a:cubicBezTo>
                      <a:pt x="3" y="372"/>
                      <a:pt x="6" y="372"/>
                      <a:pt x="8" y="373"/>
                    </a:cubicBezTo>
                    <a:cubicBezTo>
                      <a:pt x="130" y="473"/>
                      <a:pt x="303" y="478"/>
                      <a:pt x="430" y="386"/>
                    </a:cubicBezTo>
                    <a:cubicBezTo>
                      <a:pt x="548" y="300"/>
                      <a:pt x="599" y="147"/>
                      <a:pt x="557" y="7"/>
                    </a:cubicBezTo>
                    <a:cubicBezTo>
                      <a:pt x="556" y="4"/>
                      <a:pt x="558" y="2"/>
                      <a:pt x="560" y="1"/>
                    </a:cubicBezTo>
                    <a:cubicBezTo>
                      <a:pt x="563" y="0"/>
                      <a:pt x="566" y="2"/>
                      <a:pt x="567" y="4"/>
                    </a:cubicBezTo>
                    <a:cubicBezTo>
                      <a:pt x="610" y="149"/>
                      <a:pt x="558" y="305"/>
                      <a:pt x="436" y="394"/>
                    </a:cubicBezTo>
                    <a:cubicBezTo>
                      <a:pt x="373" y="439"/>
                      <a:pt x="300" y="462"/>
                      <a:pt x="227" y="4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2">
                <a:extLst>
                  <a:ext uri="{FF2B5EF4-FFF2-40B4-BE49-F238E27FC236}">
                    <a16:creationId xmlns:a16="http://schemas.microsoft.com/office/drawing/2014/main" id="{9C98288B-60FE-4373-B770-CE0C16B3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5259" y="35954850"/>
                <a:ext cx="697426" cy="254101"/>
              </a:xfrm>
              <a:custGeom>
                <a:avLst/>
                <a:gdLst>
                  <a:gd name="T0" fmla="*/ 6 w 173"/>
                  <a:gd name="T1" fmla="*/ 63 h 63"/>
                  <a:gd name="T2" fmla="*/ 1 w 173"/>
                  <a:gd name="T3" fmla="*/ 59 h 63"/>
                  <a:gd name="T4" fmla="*/ 4 w 173"/>
                  <a:gd name="T5" fmla="*/ 53 h 63"/>
                  <a:gd name="T6" fmla="*/ 166 w 173"/>
                  <a:gd name="T7" fmla="*/ 0 h 63"/>
                  <a:gd name="T8" fmla="*/ 172 w 173"/>
                  <a:gd name="T9" fmla="*/ 4 h 63"/>
                  <a:gd name="T10" fmla="*/ 169 w 173"/>
                  <a:gd name="T11" fmla="*/ 10 h 63"/>
                  <a:gd name="T12" fmla="*/ 7 w 173"/>
                  <a:gd name="T13" fmla="*/ 62 h 63"/>
                  <a:gd name="T14" fmla="*/ 6 w 173"/>
                  <a:gd name="T1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63">
                    <a:moveTo>
                      <a:pt x="6" y="63"/>
                    </a:moveTo>
                    <a:cubicBezTo>
                      <a:pt x="4" y="63"/>
                      <a:pt x="2" y="61"/>
                      <a:pt x="1" y="59"/>
                    </a:cubicBezTo>
                    <a:cubicBezTo>
                      <a:pt x="0" y="57"/>
                      <a:pt x="2" y="54"/>
                      <a:pt x="4" y="53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8" y="0"/>
                      <a:pt x="171" y="1"/>
                      <a:pt x="172" y="4"/>
                    </a:cubicBezTo>
                    <a:cubicBezTo>
                      <a:pt x="173" y="6"/>
                      <a:pt x="172" y="9"/>
                      <a:pt x="169" y="10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7" y="63"/>
                      <a:pt x="6" y="63"/>
                      <a:pt x="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F8E02AE-83A8-4A8D-A6DB-2B7AC5283061}"/>
                </a:ext>
              </a:extLst>
            </p:cNvPr>
            <p:cNvGrpSpPr/>
            <p:nvPr/>
          </p:nvGrpSpPr>
          <p:grpSpPr>
            <a:xfrm>
              <a:off x="11826872" y="34380235"/>
              <a:ext cx="1552990" cy="3327642"/>
              <a:chOff x="11826872" y="34380235"/>
              <a:chExt cx="1552990" cy="3327642"/>
            </a:xfrm>
          </p:grpSpPr>
          <p:sp>
            <p:nvSpPr>
              <p:cNvPr id="69" name="Freeform 8">
                <a:extLst>
                  <a:ext uri="{FF2B5EF4-FFF2-40B4-BE49-F238E27FC236}">
                    <a16:creationId xmlns:a16="http://schemas.microsoft.com/office/drawing/2014/main" id="{449583FD-3948-470C-9920-0F1B1D6C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6872" y="35066848"/>
                <a:ext cx="1552990" cy="2641029"/>
              </a:xfrm>
              <a:custGeom>
                <a:avLst/>
                <a:gdLst>
                  <a:gd name="T0" fmla="*/ 186 w 385"/>
                  <a:gd name="T1" fmla="*/ 654 h 654"/>
                  <a:gd name="T2" fmla="*/ 182 w 385"/>
                  <a:gd name="T3" fmla="*/ 652 h 654"/>
                  <a:gd name="T4" fmla="*/ 184 w 385"/>
                  <a:gd name="T5" fmla="*/ 645 h 654"/>
                  <a:gd name="T6" fmla="*/ 326 w 385"/>
                  <a:gd name="T7" fmla="*/ 248 h 654"/>
                  <a:gd name="T8" fmla="*/ 5 w 385"/>
                  <a:gd name="T9" fmla="*/ 10 h 654"/>
                  <a:gd name="T10" fmla="*/ 0 w 385"/>
                  <a:gd name="T11" fmla="*/ 5 h 654"/>
                  <a:gd name="T12" fmla="*/ 5 w 385"/>
                  <a:gd name="T13" fmla="*/ 0 h 654"/>
                  <a:gd name="T14" fmla="*/ 335 w 385"/>
                  <a:gd name="T15" fmla="*/ 245 h 654"/>
                  <a:gd name="T16" fmla="*/ 189 w 385"/>
                  <a:gd name="T17" fmla="*/ 653 h 654"/>
                  <a:gd name="T18" fmla="*/ 186 w 385"/>
                  <a:gd name="T19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5" h="654">
                    <a:moveTo>
                      <a:pt x="186" y="654"/>
                    </a:moveTo>
                    <a:cubicBezTo>
                      <a:pt x="185" y="654"/>
                      <a:pt x="183" y="653"/>
                      <a:pt x="182" y="652"/>
                    </a:cubicBezTo>
                    <a:cubicBezTo>
                      <a:pt x="181" y="650"/>
                      <a:pt x="181" y="646"/>
                      <a:pt x="184" y="645"/>
                    </a:cubicBezTo>
                    <a:cubicBezTo>
                      <a:pt x="316" y="561"/>
                      <a:pt x="374" y="397"/>
                      <a:pt x="326" y="248"/>
                    </a:cubicBezTo>
                    <a:cubicBezTo>
                      <a:pt x="280" y="109"/>
                      <a:pt x="152" y="13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56" y="3"/>
                      <a:pt x="289" y="102"/>
                      <a:pt x="335" y="245"/>
                    </a:cubicBezTo>
                    <a:cubicBezTo>
                      <a:pt x="385" y="399"/>
                      <a:pt x="325" y="567"/>
                      <a:pt x="189" y="653"/>
                    </a:cubicBezTo>
                    <a:cubicBezTo>
                      <a:pt x="188" y="654"/>
                      <a:pt x="187" y="654"/>
                      <a:pt x="186" y="6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3">
                <a:extLst>
                  <a:ext uri="{FF2B5EF4-FFF2-40B4-BE49-F238E27FC236}">
                    <a16:creationId xmlns:a16="http://schemas.microsoft.com/office/drawing/2014/main" id="{5CCD799F-A268-4FB0-98BB-595C4122E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6872" y="34380235"/>
                <a:ext cx="39196" cy="727161"/>
              </a:xfrm>
              <a:custGeom>
                <a:avLst/>
                <a:gdLst>
                  <a:gd name="T0" fmla="*/ 5 w 10"/>
                  <a:gd name="T1" fmla="*/ 180 h 180"/>
                  <a:gd name="T2" fmla="*/ 0 w 10"/>
                  <a:gd name="T3" fmla="*/ 175 h 180"/>
                  <a:gd name="T4" fmla="*/ 0 w 10"/>
                  <a:gd name="T5" fmla="*/ 5 h 180"/>
                  <a:gd name="T6" fmla="*/ 5 w 10"/>
                  <a:gd name="T7" fmla="*/ 0 h 180"/>
                  <a:gd name="T8" fmla="*/ 10 w 10"/>
                  <a:gd name="T9" fmla="*/ 5 h 180"/>
                  <a:gd name="T10" fmla="*/ 10 w 10"/>
                  <a:gd name="T11" fmla="*/ 175 h 180"/>
                  <a:gd name="T12" fmla="*/ 5 w 10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80">
                    <a:moveTo>
                      <a:pt x="5" y="180"/>
                    </a:moveTo>
                    <a:cubicBezTo>
                      <a:pt x="2" y="180"/>
                      <a:pt x="0" y="178"/>
                      <a:pt x="0" y="17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175"/>
                      <a:pt x="10" y="175"/>
                      <a:pt x="10" y="175"/>
                    </a:cubicBezTo>
                    <a:cubicBezTo>
                      <a:pt x="10" y="178"/>
                      <a:pt x="8" y="180"/>
                      <a:pt x="5" y="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28D4CBB-7586-464F-8DEA-DB62492ACF3A}"/>
                </a:ext>
              </a:extLst>
            </p:cNvPr>
            <p:cNvGrpSpPr/>
            <p:nvPr/>
          </p:nvGrpSpPr>
          <p:grpSpPr>
            <a:xfrm>
              <a:off x="9660255" y="35215525"/>
              <a:ext cx="3392519" cy="1098852"/>
              <a:chOff x="9660255" y="35215525"/>
              <a:chExt cx="3392519" cy="1098852"/>
            </a:xfrm>
            <a:solidFill>
              <a:schemeClr val="accent1"/>
            </a:solidFill>
          </p:grpSpPr>
          <p:sp>
            <p:nvSpPr>
              <p:cNvPr id="70" name="Freeform 9">
                <a:extLst>
                  <a:ext uri="{FF2B5EF4-FFF2-40B4-BE49-F238E27FC236}">
                    <a16:creationId xmlns:a16="http://schemas.microsoft.com/office/drawing/2014/main" id="{CB1AF8AB-FED7-4DE6-A0E6-928938EF1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4430" y="35215525"/>
                <a:ext cx="2738344" cy="1098852"/>
              </a:xfrm>
              <a:custGeom>
                <a:avLst/>
                <a:gdLst>
                  <a:gd name="T0" fmla="*/ 674 w 679"/>
                  <a:gd name="T1" fmla="*/ 272 h 272"/>
                  <a:gd name="T2" fmla="*/ 669 w 679"/>
                  <a:gd name="T3" fmla="*/ 268 h 272"/>
                  <a:gd name="T4" fmla="*/ 335 w 679"/>
                  <a:gd name="T5" fmla="*/ 10 h 272"/>
                  <a:gd name="T6" fmla="*/ 10 w 679"/>
                  <a:gd name="T7" fmla="*/ 242 h 272"/>
                  <a:gd name="T8" fmla="*/ 4 w 679"/>
                  <a:gd name="T9" fmla="*/ 245 h 272"/>
                  <a:gd name="T10" fmla="*/ 0 w 679"/>
                  <a:gd name="T11" fmla="*/ 239 h 272"/>
                  <a:gd name="T12" fmla="*/ 335 w 679"/>
                  <a:gd name="T13" fmla="*/ 0 h 272"/>
                  <a:gd name="T14" fmla="*/ 679 w 679"/>
                  <a:gd name="T15" fmla="*/ 266 h 272"/>
                  <a:gd name="T16" fmla="*/ 675 w 679"/>
                  <a:gd name="T17" fmla="*/ 272 h 272"/>
                  <a:gd name="T18" fmla="*/ 674 w 679"/>
                  <a:gd name="T19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9" h="272">
                    <a:moveTo>
                      <a:pt x="674" y="272"/>
                    </a:moveTo>
                    <a:cubicBezTo>
                      <a:pt x="671" y="272"/>
                      <a:pt x="669" y="270"/>
                      <a:pt x="669" y="268"/>
                    </a:cubicBezTo>
                    <a:cubicBezTo>
                      <a:pt x="629" y="116"/>
                      <a:pt x="492" y="10"/>
                      <a:pt x="335" y="10"/>
                    </a:cubicBezTo>
                    <a:cubicBezTo>
                      <a:pt x="189" y="10"/>
                      <a:pt x="58" y="103"/>
                      <a:pt x="10" y="242"/>
                    </a:cubicBezTo>
                    <a:cubicBezTo>
                      <a:pt x="9" y="244"/>
                      <a:pt x="6" y="246"/>
                      <a:pt x="4" y="245"/>
                    </a:cubicBezTo>
                    <a:cubicBezTo>
                      <a:pt x="1" y="244"/>
                      <a:pt x="0" y="241"/>
                      <a:pt x="0" y="239"/>
                    </a:cubicBezTo>
                    <a:cubicBezTo>
                      <a:pt x="50" y="96"/>
                      <a:pt x="185" y="0"/>
                      <a:pt x="335" y="0"/>
                    </a:cubicBezTo>
                    <a:cubicBezTo>
                      <a:pt x="497" y="0"/>
                      <a:pt x="638" y="109"/>
                      <a:pt x="679" y="266"/>
                    </a:cubicBezTo>
                    <a:cubicBezTo>
                      <a:pt x="679" y="268"/>
                      <a:pt x="678" y="271"/>
                      <a:pt x="675" y="272"/>
                    </a:cubicBezTo>
                    <a:cubicBezTo>
                      <a:pt x="675" y="272"/>
                      <a:pt x="674" y="272"/>
                      <a:pt x="674" y="2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C3DCAB83-4C09-4C6B-BC1B-89202B868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0255" y="35950796"/>
                <a:ext cx="697426" cy="254101"/>
              </a:xfrm>
              <a:custGeom>
                <a:avLst/>
                <a:gdLst>
                  <a:gd name="T0" fmla="*/ 167 w 173"/>
                  <a:gd name="T1" fmla="*/ 63 h 63"/>
                  <a:gd name="T2" fmla="*/ 166 w 173"/>
                  <a:gd name="T3" fmla="*/ 63 h 63"/>
                  <a:gd name="T4" fmla="*/ 4 w 173"/>
                  <a:gd name="T5" fmla="*/ 10 h 63"/>
                  <a:gd name="T6" fmla="*/ 1 w 173"/>
                  <a:gd name="T7" fmla="*/ 4 h 63"/>
                  <a:gd name="T8" fmla="*/ 7 w 173"/>
                  <a:gd name="T9" fmla="*/ 1 h 63"/>
                  <a:gd name="T10" fmla="*/ 169 w 173"/>
                  <a:gd name="T11" fmla="*/ 53 h 63"/>
                  <a:gd name="T12" fmla="*/ 172 w 173"/>
                  <a:gd name="T13" fmla="*/ 60 h 63"/>
                  <a:gd name="T14" fmla="*/ 167 w 173"/>
                  <a:gd name="T1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63">
                    <a:moveTo>
                      <a:pt x="167" y="63"/>
                    </a:moveTo>
                    <a:cubicBezTo>
                      <a:pt x="167" y="63"/>
                      <a:pt x="166" y="63"/>
                      <a:pt x="166" y="6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2" y="2"/>
                      <a:pt x="4" y="0"/>
                      <a:pt x="7" y="1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71" y="54"/>
                      <a:pt x="173" y="57"/>
                      <a:pt x="172" y="60"/>
                    </a:cubicBezTo>
                    <a:cubicBezTo>
                      <a:pt x="171" y="62"/>
                      <a:pt x="169" y="63"/>
                      <a:pt x="16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DE00EB5-7CBD-4053-8EDE-6253216B15D5}"/>
                </a:ext>
              </a:extLst>
            </p:cNvPr>
            <p:cNvSpPr txBox="1"/>
            <p:nvPr/>
          </p:nvSpPr>
          <p:spPr>
            <a:xfrm>
              <a:off x="9964942" y="38798232"/>
              <a:ext cx="1207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Mobile App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5C806A1-073C-4ABE-A5D7-E3E3B822F535}"/>
              </a:ext>
            </a:extLst>
          </p:cNvPr>
          <p:cNvGrpSpPr/>
          <p:nvPr/>
        </p:nvGrpSpPr>
        <p:grpSpPr>
          <a:xfrm>
            <a:off x="15275396" y="3386345"/>
            <a:ext cx="15442406" cy="1379368"/>
            <a:chOff x="15275396" y="3386345"/>
            <a:chExt cx="15442406" cy="137936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E87710A-42F0-4CC7-B483-0CA53E5F0690}"/>
                </a:ext>
              </a:extLst>
            </p:cNvPr>
            <p:cNvSpPr/>
            <p:nvPr/>
          </p:nvSpPr>
          <p:spPr>
            <a:xfrm>
              <a:off x="15275396" y="3386345"/>
              <a:ext cx="15442406" cy="1379368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FFA113B-0AA5-4537-AE12-408454DC1EE7}"/>
                </a:ext>
              </a:extLst>
            </p:cNvPr>
            <p:cNvSpPr/>
            <p:nvPr/>
          </p:nvSpPr>
          <p:spPr>
            <a:xfrm>
              <a:off x="15983433" y="3645141"/>
              <a:ext cx="1384934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5000" dirty="0">
                  <a:solidFill>
                    <a:schemeClr val="accent2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  <a:cs typeface="Arimo" panose="020B0604020202020204" pitchFamily="34" charset="0"/>
                </a:rPr>
                <a:t>Heading 1</a:t>
              </a: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D21E282D-C2BC-45D5-9F04-9DD5C9DB900B}"/>
              </a:ext>
            </a:extLst>
          </p:cNvPr>
          <p:cNvSpPr/>
          <p:nvPr/>
        </p:nvSpPr>
        <p:spPr>
          <a:xfrm>
            <a:off x="16821470" y="4930348"/>
            <a:ext cx="125274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56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Heading 2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1B1BE1E-233F-4235-8702-B2FE0F6ED8C3}"/>
              </a:ext>
            </a:extLst>
          </p:cNvPr>
          <p:cNvGrpSpPr/>
          <p:nvPr/>
        </p:nvGrpSpPr>
        <p:grpSpPr>
          <a:xfrm>
            <a:off x="15275396" y="10054761"/>
            <a:ext cx="15442406" cy="1379368"/>
            <a:chOff x="15275396" y="3386345"/>
            <a:chExt cx="15442406" cy="137936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75BFEFF-1B06-48EF-8F79-6BC39924D821}"/>
                </a:ext>
              </a:extLst>
            </p:cNvPr>
            <p:cNvSpPr/>
            <p:nvPr/>
          </p:nvSpPr>
          <p:spPr>
            <a:xfrm>
              <a:off x="15275396" y="3386345"/>
              <a:ext cx="15442406" cy="1379368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4302DBD-8A04-40E0-8393-FDF89777E92B}"/>
                </a:ext>
              </a:extLst>
            </p:cNvPr>
            <p:cNvSpPr/>
            <p:nvPr/>
          </p:nvSpPr>
          <p:spPr>
            <a:xfrm>
              <a:off x="15983433" y="3645141"/>
              <a:ext cx="1384934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5000" dirty="0">
                  <a:solidFill>
                    <a:schemeClr val="accent2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  <a:cs typeface="Arimo" panose="020B0604020202020204" pitchFamily="34" charset="0"/>
                </a:rPr>
                <a:t>Heading 1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0BCB8D1-B71F-4B52-BAA3-5CCC2A6CF2F1}"/>
              </a:ext>
            </a:extLst>
          </p:cNvPr>
          <p:cNvGrpSpPr/>
          <p:nvPr/>
        </p:nvGrpSpPr>
        <p:grpSpPr>
          <a:xfrm>
            <a:off x="21416959" y="11413263"/>
            <a:ext cx="9438633" cy="5663180"/>
            <a:chOff x="20897268" y="11413263"/>
            <a:chExt cx="9438633" cy="5663180"/>
          </a:xfrm>
        </p:grpSpPr>
        <p:pic>
          <p:nvPicPr>
            <p:cNvPr id="106" name="Picture 105" descr="crowdscanner_complete_updated_cropped.png">
              <a:extLst>
                <a:ext uri="{FF2B5EF4-FFF2-40B4-BE49-F238E27FC236}">
                  <a16:creationId xmlns:a16="http://schemas.microsoft.com/office/drawing/2014/main" id="{8DF1498F-A8D2-4CA5-B9EB-CF4F34FD6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1121" y="12052817"/>
              <a:ext cx="7002679" cy="4161121"/>
            </a:xfrm>
            <a:prstGeom prst="rect">
              <a:avLst/>
            </a:prstGeom>
          </p:spPr>
        </p:pic>
        <p:pic>
          <p:nvPicPr>
            <p:cNvPr id="1044" name="Picture 20" descr="Laptop PNG">
              <a:extLst>
                <a:ext uri="{FF2B5EF4-FFF2-40B4-BE49-F238E27FC236}">
                  <a16:creationId xmlns:a16="http://schemas.microsoft.com/office/drawing/2014/main" id="{D2720755-5CE2-4A84-BF74-7565045D1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7268" y="11413263"/>
              <a:ext cx="9438633" cy="5663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A413394-87E2-49CF-A575-8AFB24CF8D18}"/>
              </a:ext>
            </a:extLst>
          </p:cNvPr>
          <p:cNvGrpSpPr/>
          <p:nvPr/>
        </p:nvGrpSpPr>
        <p:grpSpPr>
          <a:xfrm>
            <a:off x="15275396" y="17490971"/>
            <a:ext cx="15442406" cy="1379368"/>
            <a:chOff x="15275396" y="3386345"/>
            <a:chExt cx="15442406" cy="1379368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FA9D273-6320-4893-AD14-C2A087C7B6EE}"/>
                </a:ext>
              </a:extLst>
            </p:cNvPr>
            <p:cNvSpPr/>
            <p:nvPr/>
          </p:nvSpPr>
          <p:spPr>
            <a:xfrm>
              <a:off x="15275396" y="3386345"/>
              <a:ext cx="15442406" cy="1379368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3CED5E-2290-4AAC-8958-F0D3384CA6F8}"/>
                </a:ext>
              </a:extLst>
            </p:cNvPr>
            <p:cNvSpPr/>
            <p:nvPr/>
          </p:nvSpPr>
          <p:spPr>
            <a:xfrm>
              <a:off x="15983433" y="3645141"/>
              <a:ext cx="1384934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5000" dirty="0">
                  <a:solidFill>
                    <a:schemeClr val="accent2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  <a:cs typeface="Arimo" panose="020B0604020202020204" pitchFamily="34" charset="0"/>
                </a:rPr>
                <a:t>Heading 1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F5B8458-13F2-4AAB-8E46-31D4BF6721C2}"/>
              </a:ext>
            </a:extLst>
          </p:cNvPr>
          <p:cNvGrpSpPr/>
          <p:nvPr/>
        </p:nvGrpSpPr>
        <p:grpSpPr>
          <a:xfrm>
            <a:off x="15540578" y="18989296"/>
            <a:ext cx="12710845" cy="4965020"/>
            <a:chOff x="1426743" y="1754565"/>
            <a:chExt cx="6403806" cy="237633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254F00E-25C5-47E6-A9DE-34E81E6C47F6}"/>
                </a:ext>
              </a:extLst>
            </p:cNvPr>
            <p:cNvGrpSpPr/>
            <p:nvPr/>
          </p:nvGrpSpPr>
          <p:grpSpPr>
            <a:xfrm>
              <a:off x="4195491" y="2058640"/>
              <a:ext cx="3635058" cy="2066381"/>
              <a:chOff x="1513783" y="1946537"/>
              <a:chExt cx="4116428" cy="2284145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40BDC0AF-C898-460A-A2B5-A6763E31E9A1}"/>
                  </a:ext>
                </a:extLst>
              </p:cNvPr>
              <p:cNvGrpSpPr/>
              <p:nvPr/>
            </p:nvGrpSpPr>
            <p:grpSpPr>
              <a:xfrm>
                <a:off x="1513783" y="1946538"/>
                <a:ext cx="3393520" cy="2284144"/>
                <a:chOff x="1513780" y="1947638"/>
                <a:chExt cx="4003197" cy="2840026"/>
              </a:xfrm>
            </p:grpSpPr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5D99CAE-CB80-48E8-8E67-A8FA1796DD84}"/>
                    </a:ext>
                  </a:extLst>
                </p:cNvPr>
                <p:cNvSpPr txBox="1"/>
                <p:nvPr/>
              </p:nvSpPr>
              <p:spPr>
                <a:xfrm>
                  <a:off x="3343230" y="1947638"/>
                  <a:ext cx="797491" cy="2227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ource Sans Pro" panose="020B0503030403020204" pitchFamily="34" charset="0"/>
                      <a:cs typeface="Avenir Book"/>
                    </a:rPr>
                    <a:t>Region task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8D42767D-B02D-4C91-93AF-4A4CF3DF8C9B}"/>
                    </a:ext>
                  </a:extLst>
                </p:cNvPr>
                <p:cNvSpPr txBox="1"/>
                <p:nvPr/>
              </p:nvSpPr>
              <p:spPr>
                <a:xfrm>
                  <a:off x="2530188" y="1947638"/>
                  <a:ext cx="728445" cy="2227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ource Sans Pro" panose="020B0503030403020204" pitchFamily="34" charset="0"/>
                      <a:cs typeface="Avenir Book"/>
                    </a:rPr>
                    <a:t>Point task</a:t>
                  </a: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3DFA4A83-276F-444C-83F5-BE92826B11B6}"/>
                    </a:ext>
                  </a:extLst>
                </p:cNvPr>
                <p:cNvSpPr txBox="1"/>
                <p:nvPr/>
              </p:nvSpPr>
              <p:spPr>
                <a:xfrm>
                  <a:off x="3067919" y="4180292"/>
                  <a:ext cx="948531" cy="6073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ource Sans Pro" panose="020B0503030403020204" pitchFamily="34" charset="0"/>
                      <a:cs typeface="Avenir Book"/>
                    </a:rPr>
                    <a:t>Manual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ource Sans Pro" panose="020B0503030403020204" pitchFamily="34" charset="0"/>
                      <a:cs typeface="Avenir Book"/>
                    </a:rPr>
                    <a:t> Allocation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ource Sans Pro" panose="020B0503030403020204" pitchFamily="34" charset="0"/>
                      <a:cs typeface="Avenir Book"/>
                    </a:rPr>
                    <a:t>(orange line)</a:t>
                  </a:r>
                </a:p>
              </p:txBody>
            </p:sp>
            <p:pic>
              <p:nvPicPr>
                <p:cNvPr id="145" name="Picture 144" descr="editmode1.png">
                  <a:extLst>
                    <a:ext uri="{FF2B5EF4-FFF2-40B4-BE49-F238E27FC236}">
                      <a16:creationId xmlns:a16="http://schemas.microsoft.com/office/drawing/2014/main" id="{E6F62B40-D072-4D45-85B4-CFC698F4DC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3780" y="2277660"/>
                  <a:ext cx="3456259" cy="1822128"/>
                </a:xfrm>
                <a:prstGeom prst="rect">
                  <a:avLst/>
                </a:prstGeom>
                <a:ln>
                  <a:solidFill>
                    <a:srgbClr val="7F7F7F"/>
                  </a:solidFill>
                </a:ln>
              </p:spPr>
            </p:pic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D6DB3CA0-A690-4668-8AD5-C2E0D7B4A029}"/>
                    </a:ext>
                  </a:extLst>
                </p:cNvPr>
                <p:cNvSpPr txBox="1"/>
                <p:nvPr/>
              </p:nvSpPr>
              <p:spPr>
                <a:xfrm>
                  <a:off x="1647575" y="1947638"/>
                  <a:ext cx="675581" cy="2227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ource Sans Pro" panose="020B0503030403020204" pitchFamily="34" charset="0"/>
                      <a:cs typeface="Avenir Book"/>
                    </a:rPr>
                    <a:t>Waypoint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CE28586-866D-4B2C-B0F0-B690505DE45F}"/>
                    </a:ext>
                  </a:extLst>
                </p:cNvPr>
                <p:cNvSpPr txBox="1"/>
                <p:nvPr/>
              </p:nvSpPr>
              <p:spPr>
                <a:xfrm>
                  <a:off x="4143888" y="1947638"/>
                  <a:ext cx="758652" cy="2227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ource Sans Pro" panose="020B0503030403020204" pitchFamily="34" charset="0"/>
                      <a:cs typeface="Avenir Book"/>
                    </a:rPr>
                    <a:t>Edit Modes</a:t>
                  </a: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E5C83DDB-786F-475B-8D85-FC4A317DC5E8}"/>
                    </a:ext>
                  </a:extLst>
                </p:cNvPr>
                <p:cNvSpPr txBox="1"/>
                <p:nvPr/>
              </p:nvSpPr>
              <p:spPr>
                <a:xfrm>
                  <a:off x="4886338" y="4266370"/>
                  <a:ext cx="630639" cy="425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ource Sans Pro" panose="020B0503030403020204" pitchFamily="34" charset="0"/>
                      <a:cs typeface="Avenir Book"/>
                    </a:rPr>
                    <a:t>Plan status</a:t>
                  </a:r>
                </a:p>
              </p:txBody>
            </p:sp>
            <p:cxnSp>
              <p:nvCxnSpPr>
                <p:cNvPr id="149" name="Straight Arrow Connector 148">
                  <a:extLst>
                    <a:ext uri="{FF2B5EF4-FFF2-40B4-BE49-F238E27FC236}">
                      <a16:creationId xmlns:a16="http://schemas.microsoft.com/office/drawing/2014/main" id="{04E98100-BC39-4A62-B780-A2AAF9EA6616}"/>
                    </a:ext>
                  </a:extLst>
                </p:cNvPr>
                <p:cNvCxnSpPr/>
                <p:nvPr/>
              </p:nvCxnSpPr>
              <p:spPr>
                <a:xfrm flipH="1">
                  <a:off x="1939584" y="2188231"/>
                  <a:ext cx="79092" cy="994865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headEnd type="none"/>
                  <a:tailEnd type="triangle"/>
                </a:ln>
                <a:effectLst/>
              </p:spPr>
            </p:cxnSp>
            <p:cxnSp>
              <p:nvCxnSpPr>
                <p:cNvPr id="150" name="Straight Arrow Connector 149">
                  <a:extLst>
                    <a:ext uri="{FF2B5EF4-FFF2-40B4-BE49-F238E27FC236}">
                      <a16:creationId xmlns:a16="http://schemas.microsoft.com/office/drawing/2014/main" id="{399CEC64-83FE-4A11-8807-3183117E8FE7}"/>
                    </a:ext>
                  </a:extLst>
                </p:cNvPr>
                <p:cNvCxnSpPr/>
                <p:nvPr/>
              </p:nvCxnSpPr>
              <p:spPr>
                <a:xfrm flipH="1">
                  <a:off x="2438090" y="2167525"/>
                  <a:ext cx="364294" cy="469039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headEnd type="none"/>
                  <a:tailEnd type="triangle"/>
                </a:ln>
                <a:effectLst/>
              </p:spPr>
            </p:cxn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29821CF6-9707-4082-BD61-A582AAC5D1AE}"/>
                    </a:ext>
                  </a:extLst>
                </p:cNvPr>
                <p:cNvCxnSpPr>
                  <a:cxnSpLocks/>
                  <a:stCxn id="142" idx="2"/>
                </p:cNvCxnSpPr>
                <p:nvPr/>
              </p:nvCxnSpPr>
              <p:spPr>
                <a:xfrm flipH="1">
                  <a:off x="3291938" y="2170341"/>
                  <a:ext cx="450037" cy="404104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headEnd type="none"/>
                  <a:tailEnd type="triangle"/>
                </a:ln>
                <a:effectLst/>
              </p:spPr>
            </p:cxnSp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A30FF370-F89A-4202-B37E-E1EFC2C3A0D5}"/>
                    </a:ext>
                  </a:extLst>
                </p:cNvPr>
                <p:cNvCxnSpPr>
                  <a:stCxn id="147" idx="2"/>
                </p:cNvCxnSpPr>
                <p:nvPr/>
              </p:nvCxnSpPr>
              <p:spPr>
                <a:xfrm flipH="1">
                  <a:off x="4373786" y="2170341"/>
                  <a:ext cx="149428" cy="231557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headEnd type="none"/>
                  <a:tailEnd type="triangle"/>
                </a:ln>
                <a:effectLst/>
              </p:spPr>
            </p:cxn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B462768E-9DFF-44CF-A308-E88DD5A75254}"/>
                    </a:ext>
                  </a:extLst>
                </p:cNvPr>
                <p:cNvCxnSpPr>
                  <a:stCxn id="147" idx="2"/>
                </p:cNvCxnSpPr>
                <p:nvPr/>
              </p:nvCxnSpPr>
              <p:spPr>
                <a:xfrm>
                  <a:off x="4523214" y="2170341"/>
                  <a:ext cx="250901" cy="231557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headEnd type="none"/>
                  <a:tailEnd type="triangle"/>
                </a:ln>
                <a:effectLst/>
              </p:spPr>
            </p:cxnSp>
            <p:cxnSp>
              <p:nvCxnSpPr>
                <p:cNvPr id="154" name="Straight Arrow Connector 153">
                  <a:extLst>
                    <a:ext uri="{FF2B5EF4-FFF2-40B4-BE49-F238E27FC236}">
                      <a16:creationId xmlns:a16="http://schemas.microsoft.com/office/drawing/2014/main" id="{3793084D-977C-4583-BEFA-C1DE5E6FB776}"/>
                    </a:ext>
                  </a:extLst>
                </p:cNvPr>
                <p:cNvCxnSpPr>
                  <a:cxnSpLocks/>
                  <a:stCxn id="148" idx="0"/>
                </p:cNvCxnSpPr>
                <p:nvPr/>
              </p:nvCxnSpPr>
              <p:spPr>
                <a:xfrm flipH="1" flipV="1">
                  <a:off x="4745610" y="3721274"/>
                  <a:ext cx="456048" cy="545096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headEnd type="none"/>
                  <a:tailEnd type="triangle"/>
                </a:ln>
                <a:effectLst/>
              </p:spPr>
            </p:cxnSp>
            <p:cxnSp>
              <p:nvCxnSpPr>
                <p:cNvPr id="155" name="Straight Arrow Connector 154">
                  <a:extLst>
                    <a:ext uri="{FF2B5EF4-FFF2-40B4-BE49-F238E27FC236}">
                      <a16:creationId xmlns:a16="http://schemas.microsoft.com/office/drawing/2014/main" id="{28403999-17C7-428C-93BA-90804970BBDE}"/>
                    </a:ext>
                  </a:extLst>
                </p:cNvPr>
                <p:cNvCxnSpPr>
                  <a:stCxn id="144" idx="0"/>
                </p:cNvCxnSpPr>
                <p:nvPr/>
              </p:nvCxnSpPr>
              <p:spPr>
                <a:xfrm flipH="1" flipV="1">
                  <a:off x="3094721" y="3726314"/>
                  <a:ext cx="447464" cy="45397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headEnd type="none"/>
                  <a:tailEnd type="triangle"/>
                </a:ln>
                <a:effectLst/>
              </p:spPr>
            </p:cxn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E5FB897E-1EB4-4F80-9D77-2AF7B8D203A0}"/>
                    </a:ext>
                  </a:extLst>
                </p:cNvPr>
                <p:cNvSpPr txBox="1"/>
                <p:nvPr/>
              </p:nvSpPr>
              <p:spPr>
                <a:xfrm>
                  <a:off x="1896637" y="4175393"/>
                  <a:ext cx="843881" cy="6073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ource Sans Pro" panose="020B0503030403020204" pitchFamily="34" charset="0"/>
                      <a:cs typeface="Avenir Book"/>
                    </a:rPr>
                    <a:t>Max-sum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ource Sans Pro" panose="020B0503030403020204" pitchFamily="34" charset="0"/>
                      <a:cs typeface="Avenir Book"/>
                    </a:rPr>
                    <a:t>Allocation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ource Sans Pro" panose="020B0503030403020204" pitchFamily="34" charset="0"/>
                      <a:cs typeface="Avenir Book"/>
                    </a:rPr>
                    <a:t>(black line)</a:t>
                  </a:r>
                </a:p>
              </p:txBody>
            </p:sp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73A21400-CF5B-482E-AC04-9C11707F33E5}"/>
                    </a:ext>
                  </a:extLst>
                </p:cNvPr>
                <p:cNvCxnSpPr>
                  <a:stCxn id="156" idx="0"/>
                </p:cNvCxnSpPr>
                <p:nvPr/>
              </p:nvCxnSpPr>
              <p:spPr>
                <a:xfrm flipH="1" flipV="1">
                  <a:off x="2251505" y="3419278"/>
                  <a:ext cx="67072" cy="756115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headEnd type="none"/>
                  <a:tailEnd type="triangle"/>
                </a:ln>
                <a:effectLst/>
              </p:spPr>
            </p:cxnSp>
          </p:grpSp>
          <p:pic>
            <p:nvPicPr>
              <p:cNvPr id="135" name="Picture 134" descr="monitor1.png">
                <a:extLst>
                  <a:ext uri="{FF2B5EF4-FFF2-40B4-BE49-F238E27FC236}">
                    <a16:creationId xmlns:a16="http://schemas.microsoft.com/office/drawing/2014/main" id="{2B958D58-83F9-4AF2-AAF4-59FB2C9E46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636"/>
              <a:stretch/>
            </p:blipFill>
            <p:spPr>
              <a:xfrm>
                <a:off x="4783387" y="2207437"/>
                <a:ext cx="790881" cy="1465481"/>
              </a:xfrm>
              <a:prstGeom prst="rect">
                <a:avLst/>
              </a:prstGeom>
              <a:ln>
                <a:solidFill>
                  <a:srgbClr val="7F7F7F"/>
                </a:solidFill>
              </a:ln>
            </p:spPr>
          </p:pic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258CD3E-AC30-44AA-9FDD-E136D35E315D}"/>
                  </a:ext>
                </a:extLst>
              </p:cNvPr>
              <p:cNvSpPr txBox="1"/>
              <p:nvPr/>
            </p:nvSpPr>
            <p:spPr>
              <a:xfrm>
                <a:off x="4707456" y="1946537"/>
                <a:ext cx="783038" cy="179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ource Sans Pro" panose="020B0503030403020204" pitchFamily="34" charset="0"/>
                    <a:cs typeface="Avenir Book"/>
                  </a:rPr>
                  <a:t>Monitor Mode</a:t>
                </a:r>
              </a:p>
            </p:txBody>
          </p: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16F7163C-ABB6-4DC1-AF6A-413708DA8BCB}"/>
                  </a:ext>
                </a:extLst>
              </p:cNvPr>
              <p:cNvCxnSpPr/>
              <p:nvPr/>
            </p:nvCxnSpPr>
            <p:spPr>
              <a:xfrm flipV="1">
                <a:off x="4501297" y="2802212"/>
                <a:ext cx="221043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 type="none"/>
                <a:tailEnd type="triangle"/>
              </a:ln>
              <a:effectLst/>
            </p:spPr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328A85AD-213A-462B-BCB9-5C9DF1767E8F}"/>
                  </a:ext>
                </a:extLst>
              </p:cNvPr>
              <p:cNvCxnSpPr/>
              <p:nvPr/>
            </p:nvCxnSpPr>
            <p:spPr>
              <a:xfrm flipH="1" flipV="1">
                <a:off x="4460510" y="3130123"/>
                <a:ext cx="263467" cy="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 type="none"/>
                <a:tailEnd type="triangle"/>
              </a:ln>
              <a:effectLst/>
            </p:spPr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B1A333C4-75AD-4E00-BAC2-5778209CD4B9}"/>
                  </a:ext>
                </a:extLst>
              </p:cNvPr>
              <p:cNvCxnSpPr>
                <a:cxnSpLocks/>
                <a:stCxn id="148" idx="0"/>
              </p:cNvCxnSpPr>
              <p:nvPr/>
            </p:nvCxnSpPr>
            <p:spPr>
              <a:xfrm flipV="1">
                <a:off x="4640006" y="3373017"/>
                <a:ext cx="434793" cy="438405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/>
                <a:tailEnd type="triangle"/>
              </a:ln>
              <a:effectLst/>
            </p:spPr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8B480C5-2C4E-4B04-ADF6-ECB86FFBCF23}"/>
                  </a:ext>
                </a:extLst>
              </p:cNvPr>
              <p:cNvSpPr txBox="1"/>
              <p:nvPr/>
            </p:nvSpPr>
            <p:spPr>
              <a:xfrm>
                <a:off x="5186472" y="3752950"/>
                <a:ext cx="443739" cy="34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ource Sans Pro" panose="020B0503030403020204" pitchFamily="34" charset="0"/>
                    <a:cs typeface="Avenir Book"/>
                  </a:rPr>
                  <a:t>UAV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ource Sans Pro" panose="020B0503030403020204" pitchFamily="34" charset="0"/>
                    <a:cs typeface="Avenir Book"/>
                  </a:rPr>
                  <a:t>status</a:t>
                </a:r>
              </a:p>
            </p:txBody>
          </p: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069C58EE-522D-4256-9091-274D34A3F120}"/>
                  </a:ext>
                </a:extLst>
              </p:cNvPr>
              <p:cNvCxnSpPr>
                <a:stCxn id="140" idx="0"/>
              </p:cNvCxnSpPr>
              <p:nvPr/>
            </p:nvCxnSpPr>
            <p:spPr>
              <a:xfrm flipV="1">
                <a:off x="5408342" y="2723608"/>
                <a:ext cx="2" cy="102934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/>
                <a:tailEnd type="triangle"/>
              </a:ln>
              <a:effectLst/>
            </p:spPr>
          </p:cxnSp>
        </p:grpSp>
        <p:pic>
          <p:nvPicPr>
            <p:cNvPr id="115" name="Picture 114" descr="target2_bk.png">
              <a:extLst>
                <a:ext uri="{FF2B5EF4-FFF2-40B4-BE49-F238E27FC236}">
                  <a16:creationId xmlns:a16="http://schemas.microsoft.com/office/drawing/2014/main" id="{9A359DC1-E297-4077-B7A4-3C8143FED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743" y="2287257"/>
              <a:ext cx="2547432" cy="1350446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0C4EF51-A5C3-4889-B431-D8F9213A3C61}"/>
                </a:ext>
              </a:extLst>
            </p:cNvPr>
            <p:cNvSpPr txBox="1"/>
            <p:nvPr/>
          </p:nvSpPr>
          <p:spPr>
            <a:xfrm>
              <a:off x="2816244" y="3728065"/>
              <a:ext cx="483109" cy="309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Avenir Book"/>
                </a:rPr>
                <a:t>Resume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Avenir Book"/>
                </a:rPr>
                <a:t>/Stop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CD81C30-B78F-435B-BA05-F34E5EB0E5CC}"/>
                </a:ext>
              </a:extLst>
            </p:cNvPr>
            <p:cNvSpPr txBox="1"/>
            <p:nvPr/>
          </p:nvSpPr>
          <p:spPr>
            <a:xfrm>
              <a:off x="1544415" y="3723322"/>
              <a:ext cx="721351" cy="309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Avenir Book"/>
                </a:rPr>
                <a:t>Unidentified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Avenir Book"/>
                </a:rPr>
                <a:t>Target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937206D-A4F8-4D8F-8F9B-03CE4E362473}"/>
                </a:ext>
              </a:extLst>
            </p:cNvPr>
            <p:cNvSpPr txBox="1"/>
            <p:nvPr/>
          </p:nvSpPr>
          <p:spPr>
            <a:xfrm>
              <a:off x="2596875" y="2058641"/>
              <a:ext cx="1158265" cy="162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Avenir Book"/>
                </a:rPr>
                <a:t>Selected UAV Video Feed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6E46C36-0491-4A85-8EBE-B276A2651318}"/>
                </a:ext>
              </a:extLst>
            </p:cNvPr>
            <p:cNvGrpSpPr/>
            <p:nvPr/>
          </p:nvGrpSpPr>
          <p:grpSpPr>
            <a:xfrm>
              <a:off x="5713899" y="3278659"/>
              <a:ext cx="162942" cy="151048"/>
              <a:chOff x="5044678" y="4179079"/>
              <a:chExt cx="291396" cy="258690"/>
            </a:xfrm>
          </p:grpSpPr>
          <p:pic>
            <p:nvPicPr>
              <p:cNvPr id="130" name="Picture 129" descr="crime.png">
                <a:extLst>
                  <a:ext uri="{FF2B5EF4-FFF2-40B4-BE49-F238E27FC236}">
                    <a16:creationId xmlns:a16="http://schemas.microsoft.com/office/drawing/2014/main" id="{5E514BE6-B76C-403C-B3E2-1CB625C6E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4678" y="4308424"/>
                <a:ext cx="111504" cy="129345"/>
              </a:xfrm>
              <a:prstGeom prst="rect">
                <a:avLst/>
              </a:prstGeom>
            </p:spPr>
          </p:pic>
          <p:pic>
            <p:nvPicPr>
              <p:cNvPr id="131" name="Picture 130" descr="crime.png">
                <a:extLst>
                  <a:ext uri="{FF2B5EF4-FFF2-40B4-BE49-F238E27FC236}">
                    <a16:creationId xmlns:a16="http://schemas.microsoft.com/office/drawing/2014/main" id="{B0BAA906-1BD2-4D37-B91C-644DC8EE5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2419" y="4179079"/>
                <a:ext cx="111504" cy="129345"/>
              </a:xfrm>
              <a:prstGeom prst="rect">
                <a:avLst/>
              </a:prstGeom>
            </p:spPr>
          </p:pic>
          <p:pic>
            <p:nvPicPr>
              <p:cNvPr id="132" name="Picture 131" descr="medical.png">
                <a:extLst>
                  <a:ext uri="{FF2B5EF4-FFF2-40B4-BE49-F238E27FC236}">
                    <a16:creationId xmlns:a16="http://schemas.microsoft.com/office/drawing/2014/main" id="{8C885E9F-84C1-4BD3-9E3A-8C87E34529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6667" y="4243751"/>
                <a:ext cx="111504" cy="129345"/>
              </a:xfrm>
              <a:prstGeom prst="rect">
                <a:avLst/>
              </a:prstGeom>
            </p:spPr>
          </p:pic>
          <p:pic>
            <p:nvPicPr>
              <p:cNvPr id="133" name="Picture 132" descr="infra.png">
                <a:extLst>
                  <a:ext uri="{FF2B5EF4-FFF2-40B4-BE49-F238E27FC236}">
                    <a16:creationId xmlns:a16="http://schemas.microsoft.com/office/drawing/2014/main" id="{0732C895-F608-4FF9-A057-890FA0F0B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4104" y="4296284"/>
                <a:ext cx="121970" cy="141485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1D376F9-0781-46D8-805E-7038118BA23E}"/>
                </a:ext>
              </a:extLst>
            </p:cNvPr>
            <p:cNvSpPr txBox="1"/>
            <p:nvPr/>
          </p:nvSpPr>
          <p:spPr>
            <a:xfrm>
              <a:off x="6145361" y="3688977"/>
              <a:ext cx="581636" cy="441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Avenir Book"/>
                </a:rPr>
                <a:t>Cluster of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Avenir Book"/>
                </a:rPr>
                <a:t>Detected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Avenir Book"/>
                </a:rPr>
                <a:t>Targets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E63B804D-63FF-4163-A6E0-DB51B14F544A}"/>
                </a:ext>
              </a:extLst>
            </p:cNvPr>
            <p:cNvCxnSpPr/>
            <p:nvPr/>
          </p:nvCxnSpPr>
          <p:spPr>
            <a:xfrm flipH="1" flipV="1">
              <a:off x="5805690" y="3455346"/>
              <a:ext cx="412906" cy="2903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8B46D00B-FE99-459D-B714-2A52140CEEDA}"/>
                </a:ext>
              </a:extLst>
            </p:cNvPr>
            <p:cNvCxnSpPr>
              <a:stCxn id="116" idx="0"/>
            </p:cNvCxnSpPr>
            <p:nvPr/>
          </p:nvCxnSpPr>
          <p:spPr>
            <a:xfrm flipH="1" flipV="1">
              <a:off x="2950884" y="3598025"/>
              <a:ext cx="106914" cy="13004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2E20B356-555D-4375-8F98-D0B350DA2570}"/>
                </a:ext>
              </a:extLst>
            </p:cNvPr>
            <p:cNvCxnSpPr>
              <a:stCxn id="117" idx="0"/>
            </p:cNvCxnSpPr>
            <p:nvPr/>
          </p:nvCxnSpPr>
          <p:spPr>
            <a:xfrm flipV="1">
              <a:off x="1905091" y="3256250"/>
              <a:ext cx="470558" cy="46707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0CFFEEB4-9E5A-4E88-8F29-067F9F30EA12}"/>
                </a:ext>
              </a:extLst>
            </p:cNvPr>
            <p:cNvCxnSpPr>
              <a:stCxn id="118" idx="2"/>
            </p:cNvCxnSpPr>
            <p:nvPr/>
          </p:nvCxnSpPr>
          <p:spPr>
            <a:xfrm>
              <a:off x="3176008" y="2220678"/>
              <a:ext cx="551813" cy="5906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DE75D7F-E437-43E1-A8AD-43E11570CF2A}"/>
                </a:ext>
              </a:extLst>
            </p:cNvPr>
            <p:cNvCxnSpPr>
              <a:stCxn id="117" idx="0"/>
            </p:cNvCxnSpPr>
            <p:nvPr/>
          </p:nvCxnSpPr>
          <p:spPr>
            <a:xfrm flipV="1">
              <a:off x="1905091" y="3106979"/>
              <a:ext cx="1733086" cy="616343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3C30C68A-0061-42FD-A45F-1E9EB125CD93}"/>
                </a:ext>
              </a:extLst>
            </p:cNvPr>
            <p:cNvCxnSpPr>
              <a:stCxn id="127" idx="2"/>
            </p:cNvCxnSpPr>
            <p:nvPr/>
          </p:nvCxnSpPr>
          <p:spPr>
            <a:xfrm flipH="1">
              <a:off x="1598715" y="2220678"/>
              <a:ext cx="112385" cy="146063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C185584-9281-48CF-8E57-677D351F7162}"/>
                </a:ext>
              </a:extLst>
            </p:cNvPr>
            <p:cNvSpPr txBox="1"/>
            <p:nvPr/>
          </p:nvSpPr>
          <p:spPr>
            <a:xfrm>
              <a:off x="1426743" y="2058641"/>
              <a:ext cx="568714" cy="162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ource Sans Pro" panose="020B0503030403020204" pitchFamily="34" charset="0"/>
                  <a:cs typeface="Avenir Book"/>
                </a:rPr>
                <a:t>UAV Status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3786E11-0A4E-4A33-819E-8DC7FACCBBD6}"/>
                </a:ext>
              </a:extLst>
            </p:cNvPr>
            <p:cNvSpPr txBox="1"/>
            <p:nvPr/>
          </p:nvSpPr>
          <p:spPr>
            <a:xfrm>
              <a:off x="1426743" y="1754565"/>
              <a:ext cx="2547431" cy="25042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panose="020B0503030403020204" pitchFamily="34" charset="0"/>
                  <a:cs typeface="Avenir Book"/>
                </a:rPr>
                <a:t>Camera View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77969AA-3DFE-4DA3-94F5-D770CAA4B767}"/>
                </a:ext>
              </a:extLst>
            </p:cNvPr>
            <p:cNvSpPr txBox="1"/>
            <p:nvPr/>
          </p:nvSpPr>
          <p:spPr>
            <a:xfrm>
              <a:off x="4188020" y="1754565"/>
              <a:ext cx="3585662" cy="25042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panose="020B0503030403020204" pitchFamily="34" charset="0"/>
                  <a:cs typeface="Avenir Book"/>
                </a:rPr>
                <a:t>Planner View</a:t>
              </a:r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0BFC786-F324-403F-BD39-772E5505A559}"/>
              </a:ext>
            </a:extLst>
          </p:cNvPr>
          <p:cNvSpPr/>
          <p:nvPr/>
        </p:nvSpPr>
        <p:spPr>
          <a:xfrm>
            <a:off x="15487867" y="24000210"/>
            <a:ext cx="1344074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ource Sans Pro" panose="020B0503030403020204" pitchFamily="34" charset="0"/>
                <a:ea typeface="Source Sans Pro Light" panose="020B0403030403020204" pitchFamily="34" charset="0"/>
              </a:rPr>
              <a:t>Heading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Text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025CE47-F12D-48E3-8A43-C231186A00FA}"/>
              </a:ext>
            </a:extLst>
          </p:cNvPr>
          <p:cNvGrpSpPr/>
          <p:nvPr/>
        </p:nvGrpSpPr>
        <p:grpSpPr>
          <a:xfrm>
            <a:off x="15275396" y="29875848"/>
            <a:ext cx="15442406" cy="1379368"/>
            <a:chOff x="15275396" y="3386345"/>
            <a:chExt cx="15442406" cy="1379368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31AB42A-E168-4680-B58E-B83C12DD4A5E}"/>
                </a:ext>
              </a:extLst>
            </p:cNvPr>
            <p:cNvSpPr/>
            <p:nvPr/>
          </p:nvSpPr>
          <p:spPr>
            <a:xfrm>
              <a:off x="15275396" y="3386345"/>
              <a:ext cx="15442406" cy="1379368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41C6687-0E6C-45EF-AFE7-097DB70D1774}"/>
                </a:ext>
              </a:extLst>
            </p:cNvPr>
            <p:cNvSpPr/>
            <p:nvPr/>
          </p:nvSpPr>
          <p:spPr>
            <a:xfrm>
              <a:off x="15983433" y="3645141"/>
              <a:ext cx="1384934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IN" sz="5000" dirty="0">
                  <a:solidFill>
                    <a:schemeClr val="accent2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  <a:cs typeface="Arimo" panose="020B0604020202020204" pitchFamily="34" charset="0"/>
                </a:rPr>
                <a:t>Heading 1</a:t>
              </a:r>
            </a:p>
          </p:txBody>
        </p:sp>
      </p:grpSp>
      <p:pic>
        <p:nvPicPr>
          <p:cNvPr id="162" name="Picture 161" descr="task-alloc-ui-annotated.png">
            <a:extLst>
              <a:ext uri="{FF2B5EF4-FFF2-40B4-BE49-F238E27FC236}">
                <a16:creationId xmlns:a16="http://schemas.microsoft.com/office/drawing/2014/main" id="{CCD5DF43-2487-4AE0-BBAD-BE51DE03CB4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981" y="34562354"/>
            <a:ext cx="8064896" cy="5349294"/>
          </a:xfrm>
          <a:prstGeom prst="rect">
            <a:avLst/>
          </a:prstGeom>
          <a:ln>
            <a:noFill/>
          </a:ln>
        </p:spPr>
      </p:pic>
      <p:pic>
        <p:nvPicPr>
          <p:cNvPr id="163" name="Picture 162" descr="mobile-ui.png">
            <a:extLst>
              <a:ext uri="{FF2B5EF4-FFF2-40B4-BE49-F238E27FC236}">
                <a16:creationId xmlns:a16="http://schemas.microsoft.com/office/drawing/2014/main" id="{BEFFE07B-659C-4BAC-B32C-677F4669966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806" y="31676660"/>
            <a:ext cx="2880320" cy="2823912"/>
          </a:xfrm>
          <a:prstGeom prst="rect">
            <a:avLst/>
          </a:prstGeom>
        </p:spPr>
      </p:pic>
      <p:sp>
        <p:nvSpPr>
          <p:cNvPr id="164" name="Rectangle 163">
            <a:extLst>
              <a:ext uri="{FF2B5EF4-FFF2-40B4-BE49-F238E27FC236}">
                <a16:creationId xmlns:a16="http://schemas.microsoft.com/office/drawing/2014/main" id="{90D0B5A1-5F2F-4193-9371-B8074995CA95}"/>
              </a:ext>
            </a:extLst>
          </p:cNvPr>
          <p:cNvSpPr/>
          <p:nvPr/>
        </p:nvSpPr>
        <p:spPr>
          <a:xfrm>
            <a:off x="15369771" y="31657610"/>
            <a:ext cx="5400600" cy="795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dirty="0">
                <a:latin typeface="Source Sans Pro" panose="020B0503030403020204" pitchFamily="34" charset="0"/>
              </a:rPr>
              <a:t>Text </a:t>
            </a:r>
            <a:r>
              <a:rPr lang="en-US" sz="3600" dirty="0" err="1">
                <a:latin typeface="Source Sans Pro" panose="020B0503030403020204" pitchFamily="34" charset="0"/>
              </a:rPr>
              <a:t>text</a:t>
            </a:r>
            <a:r>
              <a:rPr lang="en-US" sz="3600" dirty="0">
                <a:latin typeface="Source Sans Pro" panose="020B0503030403020204" pitchFamily="34" charset="0"/>
              </a:rPr>
              <a:t> </a:t>
            </a:r>
            <a:r>
              <a:rPr lang="en-US" sz="3600" dirty="0" err="1">
                <a:latin typeface="Source Sans Pro" panose="020B0503030403020204" pitchFamily="34" charset="0"/>
              </a:rPr>
              <a:t>text</a:t>
            </a:r>
            <a:endParaRPr lang="en-US" sz="3600" dirty="0">
              <a:latin typeface="Source Sans Pro" panose="020B0503030403020204" pitchFamily="34" charset="0"/>
            </a:endParaRPr>
          </a:p>
          <a:p>
            <a:r>
              <a:rPr lang="en-US" sz="36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Bold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</a:rPr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</a:rPr>
              <a:t>Text</a:t>
            </a:r>
          </a:p>
        </p:txBody>
      </p:sp>
      <p:pic>
        <p:nvPicPr>
          <p:cNvPr id="165" name="Picture 164" descr="RG workshop.tiff">
            <a:extLst>
              <a:ext uri="{FF2B5EF4-FFF2-40B4-BE49-F238E27FC236}">
                <a16:creationId xmlns:a16="http://schemas.microsoft.com/office/drawing/2014/main" id="{FCC142A9-0F6B-47C5-899E-954BB0F09BC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981" y="31526037"/>
            <a:ext cx="4739121" cy="2812383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1CBB74B1-C473-47A1-A023-45B76C60CD03}"/>
              </a:ext>
            </a:extLst>
          </p:cNvPr>
          <p:cNvSpPr/>
          <p:nvPr/>
        </p:nvSpPr>
        <p:spPr>
          <a:xfrm>
            <a:off x="0" y="40643409"/>
            <a:ext cx="30275213" cy="1995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DA23964-E1AB-44D2-B32E-8070550ED759}"/>
              </a:ext>
            </a:extLst>
          </p:cNvPr>
          <p:cNvGrpSpPr/>
          <p:nvPr/>
        </p:nvGrpSpPr>
        <p:grpSpPr>
          <a:xfrm>
            <a:off x="15806101" y="5340724"/>
            <a:ext cx="460616" cy="460616"/>
            <a:chOff x="7686675" y="-17463"/>
            <a:chExt cx="414338" cy="414338"/>
          </a:xfrm>
          <a:solidFill>
            <a:schemeClr val="bg1"/>
          </a:solidFill>
        </p:grpSpPr>
        <p:sp>
          <p:nvSpPr>
            <p:cNvPr id="174" name="Freeform 104">
              <a:extLst>
                <a:ext uri="{FF2B5EF4-FFF2-40B4-BE49-F238E27FC236}">
                  <a16:creationId xmlns:a16="http://schemas.microsoft.com/office/drawing/2014/main" id="{F1EBDC3D-E9E2-490D-8A3D-D851F5EC6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9563" y="-17463"/>
              <a:ext cx="171450" cy="171450"/>
            </a:xfrm>
            <a:custGeom>
              <a:avLst/>
              <a:gdLst>
                <a:gd name="T0" fmla="*/ 24 w 76"/>
                <a:gd name="T1" fmla="*/ 0 h 76"/>
                <a:gd name="T2" fmla="*/ 20 w 76"/>
                <a:gd name="T3" fmla="*/ 4 h 76"/>
                <a:gd name="T4" fmla="*/ 24 w 76"/>
                <a:gd name="T5" fmla="*/ 8 h 76"/>
                <a:gd name="T6" fmla="*/ 62 w 76"/>
                <a:gd name="T7" fmla="*/ 8 h 76"/>
                <a:gd name="T8" fmla="*/ 1 w 76"/>
                <a:gd name="T9" fmla="*/ 69 h 76"/>
                <a:gd name="T10" fmla="*/ 1 w 76"/>
                <a:gd name="T11" fmla="*/ 75 h 76"/>
                <a:gd name="T12" fmla="*/ 4 w 76"/>
                <a:gd name="T13" fmla="*/ 76 h 76"/>
                <a:gd name="T14" fmla="*/ 7 w 76"/>
                <a:gd name="T15" fmla="*/ 75 h 76"/>
                <a:gd name="T16" fmla="*/ 68 w 76"/>
                <a:gd name="T17" fmla="*/ 14 h 76"/>
                <a:gd name="T18" fmla="*/ 68 w 76"/>
                <a:gd name="T19" fmla="*/ 52 h 76"/>
                <a:gd name="T20" fmla="*/ 72 w 76"/>
                <a:gd name="T21" fmla="*/ 56 h 76"/>
                <a:gd name="T22" fmla="*/ 76 w 76"/>
                <a:gd name="T23" fmla="*/ 52 h 76"/>
                <a:gd name="T24" fmla="*/ 76 w 76"/>
                <a:gd name="T25" fmla="*/ 0 h 76"/>
                <a:gd name="T26" fmla="*/ 24 w 76"/>
                <a:gd name="T2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6">
                  <a:moveTo>
                    <a:pt x="24" y="0"/>
                  </a:moveTo>
                  <a:cubicBezTo>
                    <a:pt x="22" y="0"/>
                    <a:pt x="20" y="2"/>
                    <a:pt x="20" y="4"/>
                  </a:cubicBezTo>
                  <a:cubicBezTo>
                    <a:pt x="20" y="6"/>
                    <a:pt x="22" y="8"/>
                    <a:pt x="24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2" y="76"/>
                    <a:pt x="3" y="76"/>
                    <a:pt x="4" y="76"/>
                  </a:cubicBezTo>
                  <a:cubicBezTo>
                    <a:pt x="5" y="76"/>
                    <a:pt x="6" y="76"/>
                    <a:pt x="7" y="7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4"/>
                    <a:pt x="70" y="56"/>
                    <a:pt x="72" y="56"/>
                  </a:cubicBezTo>
                  <a:cubicBezTo>
                    <a:pt x="74" y="56"/>
                    <a:pt x="76" y="54"/>
                    <a:pt x="76" y="52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05">
              <a:extLst>
                <a:ext uri="{FF2B5EF4-FFF2-40B4-BE49-F238E27FC236}">
                  <a16:creationId xmlns:a16="http://schemas.microsoft.com/office/drawing/2014/main" id="{7D2D8F94-E248-454E-AD11-B6F378E9D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675" y="225425"/>
              <a:ext cx="171450" cy="171450"/>
            </a:xfrm>
            <a:custGeom>
              <a:avLst/>
              <a:gdLst>
                <a:gd name="T0" fmla="*/ 69 w 76"/>
                <a:gd name="T1" fmla="*/ 1 h 76"/>
                <a:gd name="T2" fmla="*/ 8 w 76"/>
                <a:gd name="T3" fmla="*/ 62 h 76"/>
                <a:gd name="T4" fmla="*/ 8 w 76"/>
                <a:gd name="T5" fmla="*/ 24 h 76"/>
                <a:gd name="T6" fmla="*/ 4 w 76"/>
                <a:gd name="T7" fmla="*/ 20 h 76"/>
                <a:gd name="T8" fmla="*/ 0 w 76"/>
                <a:gd name="T9" fmla="*/ 24 h 76"/>
                <a:gd name="T10" fmla="*/ 0 w 76"/>
                <a:gd name="T11" fmla="*/ 76 h 76"/>
                <a:gd name="T12" fmla="*/ 52 w 76"/>
                <a:gd name="T13" fmla="*/ 76 h 76"/>
                <a:gd name="T14" fmla="*/ 56 w 76"/>
                <a:gd name="T15" fmla="*/ 72 h 76"/>
                <a:gd name="T16" fmla="*/ 52 w 76"/>
                <a:gd name="T17" fmla="*/ 68 h 76"/>
                <a:gd name="T18" fmla="*/ 14 w 76"/>
                <a:gd name="T19" fmla="*/ 68 h 76"/>
                <a:gd name="T20" fmla="*/ 75 w 76"/>
                <a:gd name="T21" fmla="*/ 7 h 76"/>
                <a:gd name="T22" fmla="*/ 75 w 76"/>
                <a:gd name="T23" fmla="*/ 1 h 76"/>
                <a:gd name="T24" fmla="*/ 69 w 76"/>
                <a:gd name="T25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6">
                  <a:moveTo>
                    <a:pt x="69" y="1"/>
                  </a:moveTo>
                  <a:cubicBezTo>
                    <a:pt x="8" y="62"/>
                    <a:pt x="8" y="62"/>
                    <a:pt x="8" y="6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2"/>
                    <a:pt x="6" y="20"/>
                    <a:pt x="4" y="20"/>
                  </a:cubicBezTo>
                  <a:cubicBezTo>
                    <a:pt x="2" y="20"/>
                    <a:pt x="0" y="22"/>
                    <a:pt x="0" y="2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4" y="76"/>
                    <a:pt x="56" y="74"/>
                    <a:pt x="56" y="72"/>
                  </a:cubicBezTo>
                  <a:cubicBezTo>
                    <a:pt x="56" y="70"/>
                    <a:pt x="54" y="68"/>
                    <a:pt x="52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5"/>
                    <a:pt x="76" y="3"/>
                    <a:pt x="75" y="1"/>
                  </a:cubicBezTo>
                  <a:cubicBezTo>
                    <a:pt x="73" y="0"/>
                    <a:pt x="71" y="0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06">
              <a:extLst>
                <a:ext uri="{FF2B5EF4-FFF2-40B4-BE49-F238E27FC236}">
                  <a16:creationId xmlns:a16="http://schemas.microsoft.com/office/drawing/2014/main" id="{7F4F8225-3D33-4E1E-99D5-B48724001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9563" y="225425"/>
              <a:ext cx="171450" cy="171450"/>
            </a:xfrm>
            <a:custGeom>
              <a:avLst/>
              <a:gdLst>
                <a:gd name="T0" fmla="*/ 72 w 76"/>
                <a:gd name="T1" fmla="*/ 20 h 76"/>
                <a:gd name="T2" fmla="*/ 68 w 76"/>
                <a:gd name="T3" fmla="*/ 24 h 76"/>
                <a:gd name="T4" fmla="*/ 68 w 76"/>
                <a:gd name="T5" fmla="*/ 62 h 76"/>
                <a:gd name="T6" fmla="*/ 7 w 76"/>
                <a:gd name="T7" fmla="*/ 1 h 76"/>
                <a:gd name="T8" fmla="*/ 1 w 76"/>
                <a:gd name="T9" fmla="*/ 1 h 76"/>
                <a:gd name="T10" fmla="*/ 1 w 76"/>
                <a:gd name="T11" fmla="*/ 7 h 76"/>
                <a:gd name="T12" fmla="*/ 62 w 76"/>
                <a:gd name="T13" fmla="*/ 68 h 76"/>
                <a:gd name="T14" fmla="*/ 24 w 76"/>
                <a:gd name="T15" fmla="*/ 68 h 76"/>
                <a:gd name="T16" fmla="*/ 20 w 76"/>
                <a:gd name="T17" fmla="*/ 72 h 76"/>
                <a:gd name="T18" fmla="*/ 24 w 76"/>
                <a:gd name="T19" fmla="*/ 76 h 76"/>
                <a:gd name="T20" fmla="*/ 76 w 76"/>
                <a:gd name="T21" fmla="*/ 76 h 76"/>
                <a:gd name="T22" fmla="*/ 76 w 76"/>
                <a:gd name="T23" fmla="*/ 24 h 76"/>
                <a:gd name="T24" fmla="*/ 72 w 76"/>
                <a:gd name="T25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6">
                  <a:moveTo>
                    <a:pt x="72" y="20"/>
                  </a:moveTo>
                  <a:cubicBezTo>
                    <a:pt x="70" y="20"/>
                    <a:pt x="68" y="22"/>
                    <a:pt x="68" y="24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68"/>
                    <a:pt x="20" y="70"/>
                    <a:pt x="20" y="72"/>
                  </a:cubicBezTo>
                  <a:cubicBezTo>
                    <a:pt x="20" y="74"/>
                    <a:pt x="22" y="76"/>
                    <a:pt x="24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22"/>
                    <a:pt x="74" y="20"/>
                    <a:pt x="7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07">
              <a:extLst>
                <a:ext uri="{FF2B5EF4-FFF2-40B4-BE49-F238E27FC236}">
                  <a16:creationId xmlns:a16="http://schemas.microsoft.com/office/drawing/2014/main" id="{1468F052-D5A2-478C-A821-E31CD97A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675" y="-17463"/>
              <a:ext cx="171450" cy="171450"/>
            </a:xfrm>
            <a:custGeom>
              <a:avLst/>
              <a:gdLst>
                <a:gd name="T0" fmla="*/ 14 w 76"/>
                <a:gd name="T1" fmla="*/ 8 h 76"/>
                <a:gd name="T2" fmla="*/ 52 w 76"/>
                <a:gd name="T3" fmla="*/ 8 h 76"/>
                <a:gd name="T4" fmla="*/ 56 w 76"/>
                <a:gd name="T5" fmla="*/ 4 h 76"/>
                <a:gd name="T6" fmla="*/ 52 w 76"/>
                <a:gd name="T7" fmla="*/ 0 h 76"/>
                <a:gd name="T8" fmla="*/ 0 w 76"/>
                <a:gd name="T9" fmla="*/ 0 h 76"/>
                <a:gd name="T10" fmla="*/ 0 w 76"/>
                <a:gd name="T11" fmla="*/ 52 h 76"/>
                <a:gd name="T12" fmla="*/ 4 w 76"/>
                <a:gd name="T13" fmla="*/ 56 h 76"/>
                <a:gd name="T14" fmla="*/ 8 w 76"/>
                <a:gd name="T15" fmla="*/ 52 h 76"/>
                <a:gd name="T16" fmla="*/ 8 w 76"/>
                <a:gd name="T17" fmla="*/ 14 h 76"/>
                <a:gd name="T18" fmla="*/ 69 w 76"/>
                <a:gd name="T19" fmla="*/ 75 h 76"/>
                <a:gd name="T20" fmla="*/ 72 w 76"/>
                <a:gd name="T21" fmla="*/ 76 h 76"/>
                <a:gd name="T22" fmla="*/ 75 w 76"/>
                <a:gd name="T23" fmla="*/ 75 h 76"/>
                <a:gd name="T24" fmla="*/ 75 w 76"/>
                <a:gd name="T25" fmla="*/ 69 h 76"/>
                <a:gd name="T26" fmla="*/ 14 w 76"/>
                <a:gd name="T27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6">
                  <a:moveTo>
                    <a:pt x="14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4" y="8"/>
                    <a:pt x="56" y="6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6" y="56"/>
                    <a:pt x="8" y="54"/>
                    <a:pt x="8" y="5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70" y="76"/>
                    <a:pt x="71" y="76"/>
                    <a:pt x="72" y="76"/>
                  </a:cubicBezTo>
                  <a:cubicBezTo>
                    <a:pt x="73" y="76"/>
                    <a:pt x="74" y="76"/>
                    <a:pt x="75" y="75"/>
                  </a:cubicBezTo>
                  <a:cubicBezTo>
                    <a:pt x="76" y="73"/>
                    <a:pt x="76" y="71"/>
                    <a:pt x="75" y="69"/>
                  </a:cubicBez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2EA4D20-68BD-40BE-95DB-6F5BE09E91B0}"/>
              </a:ext>
            </a:extLst>
          </p:cNvPr>
          <p:cNvGrpSpPr/>
          <p:nvPr/>
        </p:nvGrpSpPr>
        <p:grpSpPr>
          <a:xfrm>
            <a:off x="15669078" y="7063306"/>
            <a:ext cx="691808" cy="579388"/>
            <a:chOff x="5715000" y="3670300"/>
            <a:chExt cx="762000" cy="638175"/>
          </a:xfrm>
          <a:solidFill>
            <a:schemeClr val="bg1"/>
          </a:solidFill>
        </p:grpSpPr>
        <p:sp>
          <p:nvSpPr>
            <p:cNvPr id="179" name="Freeform 100">
              <a:extLst>
                <a:ext uri="{FF2B5EF4-FFF2-40B4-BE49-F238E27FC236}">
                  <a16:creationId xmlns:a16="http://schemas.microsoft.com/office/drawing/2014/main" id="{E4680230-0767-4DBF-BA52-13AD44015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0" y="3743325"/>
              <a:ext cx="187325" cy="101600"/>
            </a:xfrm>
            <a:custGeom>
              <a:avLst/>
              <a:gdLst>
                <a:gd name="T0" fmla="*/ 35 w 63"/>
                <a:gd name="T1" fmla="*/ 13 h 34"/>
                <a:gd name="T2" fmla="*/ 36 w 63"/>
                <a:gd name="T3" fmla="*/ 17 h 34"/>
                <a:gd name="T4" fmla="*/ 43 w 63"/>
                <a:gd name="T5" fmla="*/ 21 h 34"/>
                <a:gd name="T6" fmla="*/ 54 w 63"/>
                <a:gd name="T7" fmla="*/ 30 h 34"/>
                <a:gd name="T8" fmla="*/ 55 w 63"/>
                <a:gd name="T9" fmla="*/ 34 h 34"/>
                <a:gd name="T10" fmla="*/ 63 w 63"/>
                <a:gd name="T11" fmla="*/ 32 h 34"/>
                <a:gd name="T12" fmla="*/ 62 w 63"/>
                <a:gd name="T13" fmla="*/ 28 h 34"/>
                <a:gd name="T14" fmla="*/ 44 w 63"/>
                <a:gd name="T15" fmla="*/ 13 h 34"/>
                <a:gd name="T16" fmla="*/ 46 w 63"/>
                <a:gd name="T17" fmla="*/ 9 h 34"/>
                <a:gd name="T18" fmla="*/ 48 w 63"/>
                <a:gd name="T19" fmla="*/ 5 h 34"/>
                <a:gd name="T20" fmla="*/ 45 w 63"/>
                <a:gd name="T21" fmla="*/ 3 h 34"/>
                <a:gd name="T22" fmla="*/ 25 w 63"/>
                <a:gd name="T23" fmla="*/ 12 h 34"/>
                <a:gd name="T24" fmla="*/ 2 w 63"/>
                <a:gd name="T25" fmla="*/ 25 h 34"/>
                <a:gd name="T26" fmla="*/ 0 w 63"/>
                <a:gd name="T27" fmla="*/ 25 h 34"/>
                <a:gd name="T28" fmla="*/ 0 w 63"/>
                <a:gd name="T29" fmla="*/ 33 h 34"/>
                <a:gd name="T30" fmla="*/ 1 w 63"/>
                <a:gd name="T31" fmla="*/ 33 h 34"/>
                <a:gd name="T32" fmla="*/ 31 w 63"/>
                <a:gd name="T33" fmla="*/ 18 h 34"/>
                <a:gd name="T34" fmla="*/ 35 w 63"/>
                <a:gd name="T3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34">
                  <a:moveTo>
                    <a:pt x="35" y="13"/>
                  </a:moveTo>
                  <a:cubicBezTo>
                    <a:pt x="35" y="15"/>
                    <a:pt x="36" y="16"/>
                    <a:pt x="36" y="17"/>
                  </a:cubicBezTo>
                  <a:cubicBezTo>
                    <a:pt x="37" y="18"/>
                    <a:pt x="39" y="21"/>
                    <a:pt x="43" y="21"/>
                  </a:cubicBezTo>
                  <a:cubicBezTo>
                    <a:pt x="51" y="21"/>
                    <a:pt x="54" y="30"/>
                    <a:pt x="54" y="3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3"/>
                    <a:pt x="55" y="13"/>
                    <a:pt x="44" y="13"/>
                  </a:cubicBezTo>
                  <a:cubicBezTo>
                    <a:pt x="44" y="12"/>
                    <a:pt x="45" y="10"/>
                    <a:pt x="46" y="9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3" y="1"/>
                    <a:pt x="37" y="0"/>
                    <a:pt x="25" y="12"/>
                  </a:cubicBezTo>
                  <a:cubicBezTo>
                    <a:pt x="1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3"/>
                    <a:pt x="15" y="34"/>
                    <a:pt x="31" y="18"/>
                  </a:cubicBezTo>
                  <a:cubicBezTo>
                    <a:pt x="33" y="16"/>
                    <a:pt x="34" y="15"/>
                    <a:pt x="35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01">
              <a:extLst>
                <a:ext uri="{FF2B5EF4-FFF2-40B4-BE49-F238E27FC236}">
                  <a16:creationId xmlns:a16="http://schemas.microsoft.com/office/drawing/2014/main" id="{44841987-6BF4-4620-9EDA-C82809640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4063" y="3670300"/>
              <a:ext cx="523875" cy="638175"/>
            </a:xfrm>
            <a:custGeom>
              <a:avLst/>
              <a:gdLst>
                <a:gd name="T0" fmla="*/ 113 w 176"/>
                <a:gd name="T1" fmla="*/ 127 h 215"/>
                <a:gd name="T2" fmla="*/ 126 w 176"/>
                <a:gd name="T3" fmla="*/ 95 h 215"/>
                <a:gd name="T4" fmla="*/ 134 w 176"/>
                <a:gd name="T5" fmla="*/ 89 h 215"/>
                <a:gd name="T6" fmla="*/ 134 w 176"/>
                <a:gd name="T7" fmla="*/ 66 h 215"/>
                <a:gd name="T8" fmla="*/ 133 w 176"/>
                <a:gd name="T9" fmla="*/ 63 h 215"/>
                <a:gd name="T10" fmla="*/ 88 w 176"/>
                <a:gd name="T11" fmla="*/ 0 h 215"/>
                <a:gd name="T12" fmla="*/ 43 w 176"/>
                <a:gd name="T13" fmla="*/ 64 h 215"/>
                <a:gd name="T14" fmla="*/ 41 w 176"/>
                <a:gd name="T15" fmla="*/ 66 h 215"/>
                <a:gd name="T16" fmla="*/ 40 w 176"/>
                <a:gd name="T17" fmla="*/ 89 h 215"/>
                <a:gd name="T18" fmla="*/ 60 w 176"/>
                <a:gd name="T19" fmla="*/ 116 h 215"/>
                <a:gd name="T20" fmla="*/ 61 w 176"/>
                <a:gd name="T21" fmla="*/ 127 h 215"/>
                <a:gd name="T22" fmla="*/ 0 w 176"/>
                <a:gd name="T23" fmla="*/ 161 h 215"/>
                <a:gd name="T24" fmla="*/ 8 w 176"/>
                <a:gd name="T25" fmla="*/ 214 h 215"/>
                <a:gd name="T26" fmla="*/ 14 w 176"/>
                <a:gd name="T27" fmla="*/ 152 h 215"/>
                <a:gd name="T28" fmla="*/ 61 w 176"/>
                <a:gd name="T29" fmla="*/ 165 h 215"/>
                <a:gd name="T30" fmla="*/ 74 w 176"/>
                <a:gd name="T31" fmla="*/ 173 h 215"/>
                <a:gd name="T32" fmla="*/ 74 w 176"/>
                <a:gd name="T33" fmla="*/ 215 h 215"/>
                <a:gd name="T34" fmla="*/ 79 w 176"/>
                <a:gd name="T35" fmla="*/ 154 h 215"/>
                <a:gd name="T36" fmla="*/ 94 w 176"/>
                <a:gd name="T37" fmla="*/ 154 h 215"/>
                <a:gd name="T38" fmla="*/ 100 w 176"/>
                <a:gd name="T39" fmla="*/ 215 h 215"/>
                <a:gd name="T40" fmla="*/ 99 w 176"/>
                <a:gd name="T41" fmla="*/ 173 h 215"/>
                <a:gd name="T42" fmla="*/ 113 w 176"/>
                <a:gd name="T43" fmla="*/ 165 h 215"/>
                <a:gd name="T44" fmla="*/ 162 w 176"/>
                <a:gd name="T45" fmla="*/ 152 h 215"/>
                <a:gd name="T46" fmla="*/ 168 w 176"/>
                <a:gd name="T47" fmla="*/ 214 h 215"/>
                <a:gd name="T48" fmla="*/ 176 w 176"/>
                <a:gd name="T49" fmla="*/ 161 h 215"/>
                <a:gd name="T50" fmla="*/ 56 w 176"/>
                <a:gd name="T51" fmla="*/ 91 h 215"/>
                <a:gd name="T52" fmla="*/ 53 w 176"/>
                <a:gd name="T53" fmla="*/ 86 h 215"/>
                <a:gd name="T54" fmla="*/ 47 w 176"/>
                <a:gd name="T55" fmla="*/ 84 h 215"/>
                <a:gd name="T56" fmla="*/ 50 w 176"/>
                <a:gd name="T57" fmla="*/ 73 h 215"/>
                <a:gd name="T58" fmla="*/ 50 w 176"/>
                <a:gd name="T59" fmla="*/ 62 h 215"/>
                <a:gd name="T60" fmla="*/ 88 w 176"/>
                <a:gd name="T61" fmla="*/ 8 h 215"/>
                <a:gd name="T62" fmla="*/ 125 w 176"/>
                <a:gd name="T63" fmla="*/ 61 h 215"/>
                <a:gd name="T64" fmla="*/ 124 w 176"/>
                <a:gd name="T65" fmla="*/ 71 h 215"/>
                <a:gd name="T66" fmla="*/ 128 w 176"/>
                <a:gd name="T67" fmla="*/ 84 h 215"/>
                <a:gd name="T68" fmla="*/ 122 w 176"/>
                <a:gd name="T69" fmla="*/ 86 h 215"/>
                <a:gd name="T70" fmla="*/ 119 w 176"/>
                <a:gd name="T71" fmla="*/ 90 h 215"/>
                <a:gd name="T72" fmla="*/ 105 w 176"/>
                <a:gd name="T73" fmla="*/ 113 h 215"/>
                <a:gd name="T74" fmla="*/ 69 w 176"/>
                <a:gd name="T75" fmla="*/ 126 h 215"/>
                <a:gd name="T76" fmla="*/ 66 w 176"/>
                <a:gd name="T77" fmla="*/ 110 h 215"/>
                <a:gd name="T78" fmla="*/ 105 w 176"/>
                <a:gd name="T79" fmla="*/ 151 h 215"/>
                <a:gd name="T80" fmla="*/ 69 w 176"/>
                <a:gd name="T81" fmla="*/ 151 h 215"/>
                <a:gd name="T82" fmla="*/ 105 w 176"/>
                <a:gd name="T83" fmla="*/ 13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" h="215">
                  <a:moveTo>
                    <a:pt x="164" y="145"/>
                  </a:moveTo>
                  <a:cubicBezTo>
                    <a:pt x="113" y="127"/>
                    <a:pt x="113" y="127"/>
                    <a:pt x="113" y="12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9" y="111"/>
                    <a:pt x="124" y="103"/>
                    <a:pt x="126" y="95"/>
                  </a:cubicBezTo>
                  <a:cubicBezTo>
                    <a:pt x="126" y="95"/>
                    <a:pt x="127" y="95"/>
                    <a:pt x="127" y="95"/>
                  </a:cubicBezTo>
                  <a:cubicBezTo>
                    <a:pt x="129" y="94"/>
                    <a:pt x="132" y="93"/>
                    <a:pt x="134" y="89"/>
                  </a:cubicBezTo>
                  <a:cubicBezTo>
                    <a:pt x="138" y="85"/>
                    <a:pt x="139" y="79"/>
                    <a:pt x="138" y="73"/>
                  </a:cubicBezTo>
                  <a:cubicBezTo>
                    <a:pt x="138" y="70"/>
                    <a:pt x="136" y="67"/>
                    <a:pt x="134" y="66"/>
                  </a:cubicBezTo>
                  <a:cubicBezTo>
                    <a:pt x="133" y="65"/>
                    <a:pt x="133" y="65"/>
                    <a:pt x="132" y="65"/>
                  </a:cubicBezTo>
                  <a:cubicBezTo>
                    <a:pt x="132" y="64"/>
                    <a:pt x="132" y="64"/>
                    <a:pt x="133" y="63"/>
                  </a:cubicBezTo>
                  <a:cubicBezTo>
                    <a:pt x="133" y="60"/>
                    <a:pt x="134" y="55"/>
                    <a:pt x="134" y="54"/>
                  </a:cubicBezTo>
                  <a:cubicBezTo>
                    <a:pt x="134" y="21"/>
                    <a:pt x="116" y="0"/>
                    <a:pt x="88" y="0"/>
                  </a:cubicBezTo>
                  <a:cubicBezTo>
                    <a:pt x="59" y="0"/>
                    <a:pt x="41" y="21"/>
                    <a:pt x="41" y="54"/>
                  </a:cubicBezTo>
                  <a:cubicBezTo>
                    <a:pt x="41" y="55"/>
                    <a:pt x="41" y="60"/>
                    <a:pt x="43" y="64"/>
                  </a:cubicBezTo>
                  <a:cubicBezTo>
                    <a:pt x="43" y="64"/>
                    <a:pt x="43" y="65"/>
                    <a:pt x="43" y="65"/>
                  </a:cubicBezTo>
                  <a:cubicBezTo>
                    <a:pt x="42" y="65"/>
                    <a:pt x="41" y="65"/>
                    <a:pt x="41" y="66"/>
                  </a:cubicBezTo>
                  <a:cubicBezTo>
                    <a:pt x="39" y="67"/>
                    <a:pt x="37" y="70"/>
                    <a:pt x="36" y="73"/>
                  </a:cubicBezTo>
                  <a:cubicBezTo>
                    <a:pt x="35" y="79"/>
                    <a:pt x="37" y="85"/>
                    <a:pt x="40" y="89"/>
                  </a:cubicBezTo>
                  <a:cubicBezTo>
                    <a:pt x="43" y="93"/>
                    <a:pt x="46" y="95"/>
                    <a:pt x="48" y="95"/>
                  </a:cubicBezTo>
                  <a:cubicBezTo>
                    <a:pt x="50" y="103"/>
                    <a:pt x="54" y="110"/>
                    <a:pt x="60" y="116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5" y="147"/>
                    <a:pt x="0" y="154"/>
                    <a:pt x="0" y="161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57"/>
                    <a:pt x="11" y="154"/>
                    <a:pt x="14" y="152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1" y="165"/>
                    <a:pt x="61" y="165"/>
                    <a:pt x="61" y="165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4" y="173"/>
                    <a:pt x="74" y="173"/>
                    <a:pt x="74" y="173"/>
                  </a:cubicBezTo>
                  <a:cubicBezTo>
                    <a:pt x="66" y="213"/>
                    <a:pt x="66" y="213"/>
                    <a:pt x="66" y="213"/>
                  </a:cubicBezTo>
                  <a:cubicBezTo>
                    <a:pt x="74" y="215"/>
                    <a:pt x="74" y="215"/>
                    <a:pt x="74" y="215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62" y="152"/>
                    <a:pt x="162" y="152"/>
                    <a:pt x="162" y="152"/>
                  </a:cubicBezTo>
                  <a:cubicBezTo>
                    <a:pt x="165" y="154"/>
                    <a:pt x="168" y="157"/>
                    <a:pt x="168" y="161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76" y="214"/>
                    <a:pt x="176" y="214"/>
                    <a:pt x="176" y="214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54"/>
                    <a:pt x="171" y="147"/>
                    <a:pt x="164" y="145"/>
                  </a:cubicBezTo>
                  <a:moveTo>
                    <a:pt x="56" y="91"/>
                  </a:moveTo>
                  <a:cubicBezTo>
                    <a:pt x="55" y="87"/>
                    <a:pt x="55" y="87"/>
                    <a:pt x="55" y="8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1" y="85"/>
                    <a:pt x="49" y="86"/>
                    <a:pt x="49" y="86"/>
                  </a:cubicBezTo>
                  <a:cubicBezTo>
                    <a:pt x="48" y="86"/>
                    <a:pt x="48" y="86"/>
                    <a:pt x="47" y="84"/>
                  </a:cubicBezTo>
                  <a:cubicBezTo>
                    <a:pt x="43" y="79"/>
                    <a:pt x="44" y="73"/>
                    <a:pt x="45" y="73"/>
                  </a:cubicBezTo>
                  <a:cubicBezTo>
                    <a:pt x="47" y="74"/>
                    <a:pt x="49" y="74"/>
                    <a:pt x="50" y="73"/>
                  </a:cubicBezTo>
                  <a:cubicBezTo>
                    <a:pt x="51" y="72"/>
                    <a:pt x="53" y="70"/>
                    <a:pt x="52" y="68"/>
                  </a:cubicBezTo>
                  <a:cubicBezTo>
                    <a:pt x="51" y="66"/>
                    <a:pt x="51" y="64"/>
                    <a:pt x="50" y="62"/>
                  </a:cubicBezTo>
                  <a:cubicBezTo>
                    <a:pt x="50" y="60"/>
                    <a:pt x="49" y="56"/>
                    <a:pt x="49" y="54"/>
                  </a:cubicBezTo>
                  <a:cubicBezTo>
                    <a:pt x="49" y="33"/>
                    <a:pt x="59" y="8"/>
                    <a:pt x="88" y="8"/>
                  </a:cubicBezTo>
                  <a:cubicBezTo>
                    <a:pt x="116" y="8"/>
                    <a:pt x="126" y="33"/>
                    <a:pt x="126" y="54"/>
                  </a:cubicBezTo>
                  <a:cubicBezTo>
                    <a:pt x="126" y="54"/>
                    <a:pt x="125" y="59"/>
                    <a:pt x="125" y="61"/>
                  </a:cubicBezTo>
                  <a:cubicBezTo>
                    <a:pt x="124" y="63"/>
                    <a:pt x="124" y="65"/>
                    <a:pt x="123" y="66"/>
                  </a:cubicBezTo>
                  <a:cubicBezTo>
                    <a:pt x="123" y="69"/>
                    <a:pt x="124" y="70"/>
                    <a:pt x="124" y="71"/>
                  </a:cubicBezTo>
                  <a:cubicBezTo>
                    <a:pt x="126" y="73"/>
                    <a:pt x="129" y="73"/>
                    <a:pt x="130" y="72"/>
                  </a:cubicBezTo>
                  <a:cubicBezTo>
                    <a:pt x="131" y="73"/>
                    <a:pt x="132" y="79"/>
                    <a:pt x="128" y="84"/>
                  </a:cubicBezTo>
                  <a:cubicBezTo>
                    <a:pt x="127" y="86"/>
                    <a:pt x="126" y="86"/>
                    <a:pt x="126" y="86"/>
                  </a:cubicBezTo>
                  <a:cubicBezTo>
                    <a:pt x="125" y="85"/>
                    <a:pt x="123" y="86"/>
                    <a:pt x="122" y="86"/>
                  </a:cubicBezTo>
                  <a:cubicBezTo>
                    <a:pt x="121" y="86"/>
                    <a:pt x="120" y="88"/>
                    <a:pt x="119" y="89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7" y="99"/>
                    <a:pt x="113" y="106"/>
                    <a:pt x="106" y="112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5" y="126"/>
                    <a:pt x="105" y="126"/>
                    <a:pt x="105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1" y="105"/>
                    <a:pt x="57" y="98"/>
                    <a:pt x="56" y="91"/>
                  </a:cubicBezTo>
                  <a:moveTo>
                    <a:pt x="105" y="151"/>
                  </a:moveTo>
                  <a:cubicBezTo>
                    <a:pt x="87" y="140"/>
                    <a:pt x="87" y="140"/>
                    <a:pt x="87" y="140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105" y="134"/>
                    <a:pt x="105" y="134"/>
                    <a:pt x="105" y="134"/>
                  </a:cubicBezTo>
                  <a:lnTo>
                    <a:pt x="105" y="1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102">
              <a:extLst>
                <a:ext uri="{FF2B5EF4-FFF2-40B4-BE49-F238E27FC236}">
                  <a16:creationId xmlns:a16="http://schemas.microsoft.com/office/drawing/2014/main" id="{609F0B6D-DE86-4346-B734-1271B88D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0" y="4021138"/>
              <a:ext cx="190500" cy="188913"/>
            </a:xfrm>
            <a:custGeom>
              <a:avLst/>
              <a:gdLst>
                <a:gd name="T0" fmla="*/ 46 w 64"/>
                <a:gd name="T1" fmla="*/ 0 h 64"/>
                <a:gd name="T2" fmla="*/ 0 w 64"/>
                <a:gd name="T3" fmla="*/ 0 h 64"/>
                <a:gd name="T4" fmla="*/ 0 w 64"/>
                <a:gd name="T5" fmla="*/ 8 h 64"/>
                <a:gd name="T6" fmla="*/ 46 w 64"/>
                <a:gd name="T7" fmla="*/ 8 h 64"/>
                <a:gd name="T8" fmla="*/ 56 w 64"/>
                <a:gd name="T9" fmla="*/ 18 h 64"/>
                <a:gd name="T10" fmla="*/ 56 w 64"/>
                <a:gd name="T11" fmla="*/ 64 h 64"/>
                <a:gd name="T12" fmla="*/ 64 w 64"/>
                <a:gd name="T13" fmla="*/ 64 h 64"/>
                <a:gd name="T14" fmla="*/ 64 w 64"/>
                <a:gd name="T15" fmla="*/ 18 h 64"/>
                <a:gd name="T16" fmla="*/ 46 w 6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1" y="8"/>
                    <a:pt x="56" y="13"/>
                    <a:pt x="56" y="18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8"/>
                    <a:pt x="56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Rectangle 103">
              <a:extLst>
                <a:ext uri="{FF2B5EF4-FFF2-40B4-BE49-F238E27FC236}">
                  <a16:creationId xmlns:a16="http://schemas.microsoft.com/office/drawing/2014/main" id="{85916347-98B7-4A41-A9BE-8D6B12B67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5563" y="4116388"/>
              <a:ext cx="23813" cy="93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104">
              <a:extLst>
                <a:ext uri="{FF2B5EF4-FFF2-40B4-BE49-F238E27FC236}">
                  <a16:creationId xmlns:a16="http://schemas.microsoft.com/office/drawing/2014/main" id="{941636C6-66DF-466D-B56F-C67B51EE7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6025" y="3878263"/>
              <a:ext cx="119063" cy="119063"/>
            </a:xfrm>
            <a:custGeom>
              <a:avLst/>
              <a:gdLst>
                <a:gd name="T0" fmla="*/ 20 w 40"/>
                <a:gd name="T1" fmla="*/ 40 h 40"/>
                <a:gd name="T2" fmla="*/ 40 w 40"/>
                <a:gd name="T3" fmla="*/ 20 h 40"/>
                <a:gd name="T4" fmla="*/ 20 w 40"/>
                <a:gd name="T5" fmla="*/ 0 h 40"/>
                <a:gd name="T6" fmla="*/ 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32 w 40"/>
                <a:gd name="T13" fmla="*/ 20 h 40"/>
                <a:gd name="T14" fmla="*/ 20 w 40"/>
                <a:gd name="T15" fmla="*/ 32 h 40"/>
                <a:gd name="T16" fmla="*/ 8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moveTo>
                    <a:pt x="20" y="8"/>
                  </a:moveTo>
                  <a:cubicBezTo>
                    <a:pt x="26" y="8"/>
                    <a:pt x="32" y="13"/>
                    <a:pt x="32" y="20"/>
                  </a:cubicBezTo>
                  <a:cubicBezTo>
                    <a:pt x="32" y="27"/>
                    <a:pt x="26" y="32"/>
                    <a:pt x="20" y="32"/>
                  </a:cubicBezTo>
                  <a:cubicBezTo>
                    <a:pt x="13" y="32"/>
                    <a:pt x="8" y="27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105">
              <a:extLst>
                <a:ext uri="{FF2B5EF4-FFF2-40B4-BE49-F238E27FC236}">
                  <a16:creationId xmlns:a16="http://schemas.microsoft.com/office/drawing/2014/main" id="{34723549-AC93-4B61-8C75-0C52854B8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4021138"/>
              <a:ext cx="190500" cy="188913"/>
            </a:xfrm>
            <a:custGeom>
              <a:avLst/>
              <a:gdLst>
                <a:gd name="T0" fmla="*/ 64 w 64"/>
                <a:gd name="T1" fmla="*/ 8 h 64"/>
                <a:gd name="T2" fmla="*/ 64 w 64"/>
                <a:gd name="T3" fmla="*/ 0 h 64"/>
                <a:gd name="T4" fmla="*/ 18 w 64"/>
                <a:gd name="T5" fmla="*/ 0 h 64"/>
                <a:gd name="T6" fmla="*/ 0 w 64"/>
                <a:gd name="T7" fmla="*/ 18 h 64"/>
                <a:gd name="T8" fmla="*/ 0 w 64"/>
                <a:gd name="T9" fmla="*/ 64 h 64"/>
                <a:gd name="T10" fmla="*/ 8 w 64"/>
                <a:gd name="T11" fmla="*/ 64 h 64"/>
                <a:gd name="T12" fmla="*/ 8 w 64"/>
                <a:gd name="T13" fmla="*/ 18 h 64"/>
                <a:gd name="T14" fmla="*/ 18 w 64"/>
                <a:gd name="T15" fmla="*/ 8 h 64"/>
                <a:gd name="T16" fmla="*/ 64 w 64"/>
                <a:gd name="T17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64" y="8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lnTo>
                    <a:pt x="64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Rectangle 106">
              <a:extLst>
                <a:ext uri="{FF2B5EF4-FFF2-40B4-BE49-F238E27FC236}">
                  <a16:creationId xmlns:a16="http://schemas.microsoft.com/office/drawing/2014/main" id="{6A3E2760-9A08-4D14-A311-930DA8E3A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625" y="4116388"/>
              <a:ext cx="23813" cy="93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107">
              <a:extLst>
                <a:ext uri="{FF2B5EF4-FFF2-40B4-BE49-F238E27FC236}">
                  <a16:creationId xmlns:a16="http://schemas.microsoft.com/office/drawing/2014/main" id="{CC2476C2-510C-4452-B7C5-F3B753612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6913" y="3878263"/>
              <a:ext cx="119063" cy="119063"/>
            </a:xfrm>
            <a:custGeom>
              <a:avLst/>
              <a:gdLst>
                <a:gd name="T0" fmla="*/ 20 w 40"/>
                <a:gd name="T1" fmla="*/ 40 h 40"/>
                <a:gd name="T2" fmla="*/ 40 w 40"/>
                <a:gd name="T3" fmla="*/ 20 h 40"/>
                <a:gd name="T4" fmla="*/ 20 w 40"/>
                <a:gd name="T5" fmla="*/ 0 h 40"/>
                <a:gd name="T6" fmla="*/ 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32 w 40"/>
                <a:gd name="T13" fmla="*/ 20 h 40"/>
                <a:gd name="T14" fmla="*/ 20 w 40"/>
                <a:gd name="T15" fmla="*/ 32 h 40"/>
                <a:gd name="T16" fmla="*/ 8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moveTo>
                    <a:pt x="20" y="8"/>
                  </a:moveTo>
                  <a:cubicBezTo>
                    <a:pt x="27" y="8"/>
                    <a:pt x="32" y="13"/>
                    <a:pt x="32" y="20"/>
                  </a:cubicBezTo>
                  <a:cubicBezTo>
                    <a:pt x="32" y="27"/>
                    <a:pt x="27" y="32"/>
                    <a:pt x="20" y="32"/>
                  </a:cubicBezTo>
                  <a:cubicBezTo>
                    <a:pt x="14" y="32"/>
                    <a:pt x="8" y="27"/>
                    <a:pt x="8" y="20"/>
                  </a:cubicBezTo>
                  <a:cubicBezTo>
                    <a:pt x="8" y="13"/>
                    <a:pt x="14" y="8"/>
                    <a:pt x="2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E584B6E-B216-44E0-8FC2-8774559410A9}"/>
              </a:ext>
            </a:extLst>
          </p:cNvPr>
          <p:cNvGrpSpPr/>
          <p:nvPr/>
        </p:nvGrpSpPr>
        <p:grpSpPr>
          <a:xfrm>
            <a:off x="15669078" y="8867828"/>
            <a:ext cx="690117" cy="478694"/>
            <a:chOff x="2352100" y="676928"/>
            <a:chExt cx="941702" cy="653204"/>
          </a:xfrm>
          <a:noFill/>
        </p:grpSpPr>
        <p:sp>
          <p:nvSpPr>
            <p:cNvPr id="187" name="Rectangle 5">
              <a:extLst>
                <a:ext uri="{FF2B5EF4-FFF2-40B4-BE49-F238E27FC236}">
                  <a16:creationId xmlns:a16="http://schemas.microsoft.com/office/drawing/2014/main" id="{1DDD6146-C635-479C-9FCC-686CBA1D4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100" y="840229"/>
              <a:ext cx="941702" cy="489903"/>
            </a:xfrm>
            <a:prstGeom prst="rect">
              <a:avLst/>
            </a:prstGeom>
            <a:grpFill/>
            <a:ln w="2381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6">
              <a:extLst>
                <a:ext uri="{FF2B5EF4-FFF2-40B4-BE49-F238E27FC236}">
                  <a16:creationId xmlns:a16="http://schemas.microsoft.com/office/drawing/2014/main" id="{31CEEEEA-3C97-4B3C-AB44-3E02A4C1A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4699" y="758578"/>
              <a:ext cx="816505" cy="0"/>
            </a:xfrm>
            <a:prstGeom prst="line">
              <a:avLst/>
            </a:prstGeom>
            <a:grpFill/>
            <a:ln w="2381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7">
              <a:extLst>
                <a:ext uri="{FF2B5EF4-FFF2-40B4-BE49-F238E27FC236}">
                  <a16:creationId xmlns:a16="http://schemas.microsoft.com/office/drawing/2014/main" id="{BB637289-6763-4651-8662-09EA96B98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5524" y="1248481"/>
              <a:ext cx="0" cy="0"/>
            </a:xfrm>
            <a:prstGeom prst="line">
              <a:avLst/>
            </a:prstGeom>
            <a:grpFill/>
            <a:ln w="2381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8">
              <a:extLst>
                <a:ext uri="{FF2B5EF4-FFF2-40B4-BE49-F238E27FC236}">
                  <a16:creationId xmlns:a16="http://schemas.microsoft.com/office/drawing/2014/main" id="{7AADFFC7-83EE-47D4-815E-669D836BAC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349" y="676928"/>
              <a:ext cx="653204" cy="0"/>
            </a:xfrm>
            <a:prstGeom prst="line">
              <a:avLst/>
            </a:prstGeom>
            <a:grpFill/>
            <a:ln w="2381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5C11561C-C8E8-4C31-87FE-0A3392CF8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524" y="921879"/>
              <a:ext cx="734854" cy="326602"/>
            </a:xfrm>
            <a:custGeom>
              <a:avLst/>
              <a:gdLst>
                <a:gd name="T0" fmla="*/ 132 w 144"/>
                <a:gd name="T1" fmla="*/ 64 h 64"/>
                <a:gd name="T2" fmla="*/ 12 w 144"/>
                <a:gd name="T3" fmla="*/ 64 h 64"/>
                <a:gd name="T4" fmla="*/ 12 w 144"/>
                <a:gd name="T5" fmla="*/ 64 h 64"/>
                <a:gd name="T6" fmla="*/ 0 w 144"/>
                <a:gd name="T7" fmla="*/ 52 h 64"/>
                <a:gd name="T8" fmla="*/ 0 w 144"/>
                <a:gd name="T9" fmla="*/ 52 h 64"/>
                <a:gd name="T10" fmla="*/ 0 w 144"/>
                <a:gd name="T11" fmla="*/ 12 h 64"/>
                <a:gd name="T12" fmla="*/ 0 w 144"/>
                <a:gd name="T13" fmla="*/ 12 h 64"/>
                <a:gd name="T14" fmla="*/ 12 w 144"/>
                <a:gd name="T15" fmla="*/ 0 h 64"/>
                <a:gd name="T16" fmla="*/ 12 w 144"/>
                <a:gd name="T17" fmla="*/ 0 h 64"/>
                <a:gd name="T18" fmla="*/ 132 w 144"/>
                <a:gd name="T19" fmla="*/ 0 h 64"/>
                <a:gd name="T20" fmla="*/ 144 w 144"/>
                <a:gd name="T21" fmla="*/ 12 h 64"/>
                <a:gd name="T22" fmla="*/ 144 w 144"/>
                <a:gd name="T23" fmla="*/ 52 h 64"/>
                <a:gd name="T24" fmla="*/ 144 w 144"/>
                <a:gd name="T25" fmla="*/ 52 h 64"/>
                <a:gd name="T26" fmla="*/ 132 w 144"/>
                <a:gd name="T2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64">
                  <a:moveTo>
                    <a:pt x="132" y="64"/>
                  </a:move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57"/>
                    <a:pt x="7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12" y="8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8"/>
                    <a:pt x="137" y="12"/>
                    <a:pt x="144" y="1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37" y="52"/>
                    <a:pt x="132" y="57"/>
                    <a:pt x="132" y="64"/>
                  </a:cubicBezTo>
                  <a:close/>
                </a:path>
              </a:pathLst>
            </a:custGeom>
            <a:grpFill/>
            <a:ln w="2381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10">
              <a:extLst>
                <a:ext uri="{FF2B5EF4-FFF2-40B4-BE49-F238E27FC236}">
                  <a16:creationId xmlns:a16="http://schemas.microsoft.com/office/drawing/2014/main" id="{D2CE5647-29B5-49D2-80CC-4E0B2121C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773" y="1085180"/>
              <a:ext cx="40825" cy="0"/>
            </a:xfrm>
            <a:prstGeom prst="line">
              <a:avLst/>
            </a:prstGeom>
            <a:grpFill/>
            <a:ln w="2381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11">
              <a:extLst>
                <a:ext uri="{FF2B5EF4-FFF2-40B4-BE49-F238E27FC236}">
                  <a16:creationId xmlns:a16="http://schemas.microsoft.com/office/drawing/2014/main" id="{E7B279E6-21CF-4CA5-A917-9A8F934E1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026" y="1085180"/>
              <a:ext cx="40825" cy="0"/>
            </a:xfrm>
            <a:prstGeom prst="line">
              <a:avLst/>
            </a:prstGeom>
            <a:grpFill/>
            <a:ln w="2381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12">
              <a:extLst>
                <a:ext uri="{FF2B5EF4-FFF2-40B4-BE49-F238E27FC236}">
                  <a16:creationId xmlns:a16="http://schemas.microsoft.com/office/drawing/2014/main" id="{F9F9F6F3-002B-40A1-A14B-52303307A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301" y="1003530"/>
              <a:ext cx="163301" cy="163301"/>
            </a:xfrm>
            <a:prstGeom prst="ellipse">
              <a:avLst/>
            </a:prstGeom>
            <a:grpFill/>
            <a:ln w="23813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3" name="Picture 202" descr="Presentation with bar chart">
            <a:extLst>
              <a:ext uri="{FF2B5EF4-FFF2-40B4-BE49-F238E27FC236}">
                <a16:creationId xmlns:a16="http://schemas.microsoft.com/office/drawing/2014/main" id="{FEE9550F-491C-4E8D-AF17-92666E4CED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288257" y="11075991"/>
            <a:ext cx="5039855" cy="5039855"/>
          </a:xfrm>
          <a:prstGeom prst="rect">
            <a:avLst/>
          </a:prstGeom>
        </p:spPr>
      </p:pic>
      <p:sp>
        <p:nvSpPr>
          <p:cNvPr id="166" name="Rectangle 165">
            <a:extLst>
              <a:ext uri="{FF2B5EF4-FFF2-40B4-BE49-F238E27FC236}">
                <a16:creationId xmlns:a16="http://schemas.microsoft.com/office/drawing/2014/main" id="{ECEC5C1B-C316-4D32-8F1C-3A235A3E9E52}"/>
              </a:ext>
            </a:extLst>
          </p:cNvPr>
          <p:cNvSpPr/>
          <p:nvPr/>
        </p:nvSpPr>
        <p:spPr>
          <a:xfrm>
            <a:off x="16821469" y="6702162"/>
            <a:ext cx="125274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56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Heading 2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9DA38A9-A3C8-4E9A-A2E1-31EE34BC1842}"/>
              </a:ext>
            </a:extLst>
          </p:cNvPr>
          <p:cNvSpPr/>
          <p:nvPr/>
        </p:nvSpPr>
        <p:spPr>
          <a:xfrm>
            <a:off x="16786150" y="8396206"/>
            <a:ext cx="125274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56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Heading 2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29AAC53-EB13-4526-9408-900D7C14A0CD}"/>
              </a:ext>
            </a:extLst>
          </p:cNvPr>
          <p:cNvSpPr/>
          <p:nvPr/>
        </p:nvSpPr>
        <p:spPr>
          <a:xfrm>
            <a:off x="15391730" y="11778891"/>
            <a:ext cx="67406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56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Heading 2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C8B5C72-C886-436A-9767-550F209FDE78}"/>
              </a:ext>
            </a:extLst>
          </p:cNvPr>
          <p:cNvSpPr/>
          <p:nvPr/>
        </p:nvSpPr>
        <p:spPr>
          <a:xfrm>
            <a:off x="15334249" y="13847313"/>
            <a:ext cx="67406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56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Heading 2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2CADE4D-D24A-487E-9F98-7C5FAFF35B76}"/>
              </a:ext>
            </a:extLst>
          </p:cNvPr>
          <p:cNvSpPr/>
          <p:nvPr/>
        </p:nvSpPr>
        <p:spPr>
          <a:xfrm>
            <a:off x="15305708" y="15825891"/>
            <a:ext cx="67406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56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Heading 2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EB1DD8F-4A96-47AB-850E-D3C2E6575E6D}"/>
              </a:ext>
            </a:extLst>
          </p:cNvPr>
          <p:cNvSpPr/>
          <p:nvPr/>
        </p:nvSpPr>
        <p:spPr>
          <a:xfrm>
            <a:off x="7015844" y="16092825"/>
            <a:ext cx="74277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564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Heading 2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  <a:p>
            <a:pPr marL="457200" indent="-457200" defTabSz="4175648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Source Sans Pro" panose="020B0503030403020204" pitchFamily="34" charset="0"/>
                <a:ea typeface=""/>
                <a:cs typeface=""/>
              </a:rPr>
              <a:t>Text</a:t>
            </a:r>
          </a:p>
        </p:txBody>
      </p:sp>
      <p:pic>
        <p:nvPicPr>
          <p:cNvPr id="4" name="Picture 3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D50F5A6-5605-8D7A-5815-473EFA2C01D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959" y="39859808"/>
            <a:ext cx="6908205" cy="38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4481"/>
      </p:ext>
    </p:extLst>
  </p:cSld>
  <p:clrMapOvr>
    <a:masterClrMapping/>
  </p:clrMapOvr>
</p:sld>
</file>

<file path=ppt/theme/theme1.xml><?xml version="1.0" encoding="utf-8"?>
<a:theme xmlns:a="http://schemas.openxmlformats.org/drawingml/2006/main" name="Hub_Theme1">
  <a:themeElements>
    <a:clrScheme name="Custom 1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33"/>
      </a:accent1>
      <a:accent2>
        <a:srgbClr val="993333"/>
      </a:accent2>
      <a:accent3>
        <a:srgbClr val="333366"/>
      </a:accent3>
      <a:accent4>
        <a:srgbClr val="F19592"/>
      </a:accent4>
      <a:accent5>
        <a:srgbClr val="9999CC"/>
      </a:accent5>
      <a:accent6>
        <a:srgbClr val="FFCC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b_Theme1" id="{8F30B5C2-0028-4AEA-9D37-BAC3509761E9}" vid="{00ACBA41-D2D1-4BC0-AAFF-775F8D83E2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B12BF7F49EED47B379973DBF70A045" ma:contentTypeVersion="12" ma:contentTypeDescription="Create a new document." ma:contentTypeScope="" ma:versionID="557d5c85a9404ebb21bd56abb1b19983">
  <xsd:schema xmlns:xsd="http://www.w3.org/2001/XMLSchema" xmlns:xs="http://www.w3.org/2001/XMLSchema" xmlns:p="http://schemas.microsoft.com/office/2006/metadata/properties" xmlns:ns2="5af911ba-7f14-4c9c-bce6-382e597a883f" xmlns:ns3="208c3f4d-88c6-4454-9e42-7c2092309416" targetNamespace="http://schemas.microsoft.com/office/2006/metadata/properties" ma:root="true" ma:fieldsID="b33390cb1309781c6147bd911fdd4d26" ns2:_="" ns3:_="">
    <xsd:import namespace="5af911ba-7f14-4c9c-bce6-382e597a883f"/>
    <xsd:import namespace="208c3f4d-88c6-4454-9e42-7c20923094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911ba-7f14-4c9c-bce6-382e597a88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c3f4d-88c6-4454-9e42-7c2092309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1A3023-6934-4B64-82E8-389709865A62}">
  <ds:schemaRefs>
    <ds:schemaRef ds:uri="208c3f4d-88c6-4454-9e42-7c2092309416"/>
    <ds:schemaRef ds:uri="5af911ba-7f14-4c9c-bce6-382e597a88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DCB769-2029-42A6-AA61-78EA8D888FF4}">
  <ds:schemaRefs>
    <ds:schemaRef ds:uri="208c3f4d-88c6-4454-9e42-7c2092309416"/>
    <ds:schemaRef ds:uri="5af911ba-7f14-4c9c-bce6-382e597a88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2E7F35-F4AC-4F16-B552-3FCB36065A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Hub_Theme1</Template>
  <TotalTime>278</TotalTime>
  <Words>237</Words>
  <Application>Microsoft Macintosh PowerPoint</Application>
  <PresentationFormat>Custom</PresentationFormat>
  <Paragraphs>112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Source Sans Pro</vt:lpstr>
      <vt:lpstr>Source Sans Pro Black</vt:lpstr>
      <vt:lpstr>Source Sans Pro Light</vt:lpstr>
      <vt:lpstr>Hub_Theme1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Agents for Situational Awareness - Alex Rogers</dc:title>
  <dc:creator>Alex Rogers</dc:creator>
  <cp:lastModifiedBy>Laura Armstrong</cp:lastModifiedBy>
  <cp:revision>21</cp:revision>
  <cp:lastPrinted>2015-05-03T22:05:08Z</cp:lastPrinted>
  <dcterms:created xsi:type="dcterms:W3CDTF">2007-08-03T07:17:00Z</dcterms:created>
  <dcterms:modified xsi:type="dcterms:W3CDTF">2023-05-25T16:13:14Z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0x01010084B12BF7F49EED47B379973DBF70A045</vt:lpwstr>
  </property>
</Properties>
</file>